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0" r:id="rId3"/>
    <p:sldId id="262" r:id="rId4"/>
    <p:sldId id="264" r:id="rId5"/>
    <p:sldId id="269" r:id="rId6"/>
    <p:sldId id="259" r:id="rId7"/>
    <p:sldId id="277" r:id="rId8"/>
    <p:sldId id="266" r:id="rId9"/>
    <p:sldId id="263" r:id="rId10"/>
    <p:sldId id="265" r:id="rId11"/>
    <p:sldId id="267" r:id="rId12"/>
    <p:sldId id="272" r:id="rId13"/>
    <p:sldId id="274" r:id="rId14"/>
    <p:sldId id="268" r:id="rId15"/>
    <p:sldId id="275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2015</a:t>
            </a:r>
          </a:p>
          <a:p>
            <a:pPr algn="ctr"/>
            <a:r>
              <a:rPr lang="pt-BR" sz="5400" dirty="0" smtClean="0"/>
              <a:t>Voleibol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 na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Confronto Direto</a:t>
            </a:r>
          </a:p>
          <a:p>
            <a:pPr lvl="2"/>
            <a:r>
              <a:rPr lang="pt-BR" dirty="0" smtClean="0"/>
              <a:t>2º Maior saldo de sets no turno ou chave</a:t>
            </a:r>
          </a:p>
          <a:p>
            <a:pPr lvl="2"/>
            <a:r>
              <a:rPr lang="pt-BR" dirty="0" smtClean="0"/>
              <a:t>3º Maior saldo de pontos no turno ou chave</a:t>
            </a:r>
          </a:p>
          <a:p>
            <a:pPr lvl="2"/>
            <a:r>
              <a:rPr lang="pt-BR" dirty="0" smtClean="0"/>
              <a:t>4º Menor número de cartões vermelhos</a:t>
            </a:r>
          </a:p>
          <a:p>
            <a:pPr lvl="2"/>
            <a:r>
              <a:rPr lang="pt-BR" dirty="0" smtClean="0"/>
              <a:t>5º Menor número de cartões amarelos</a:t>
            </a:r>
          </a:p>
          <a:p>
            <a:pPr lvl="2"/>
            <a:r>
              <a:rPr lang="pt-BR" dirty="0" smtClean="0"/>
              <a:t>6º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três ou mais equipes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Maior saldo de sets no turno ou chave nas partidas envolvendo apenas as equipes empatadas</a:t>
            </a:r>
          </a:p>
          <a:p>
            <a:pPr lvl="2"/>
            <a:r>
              <a:rPr lang="pt-BR" dirty="0" smtClean="0"/>
              <a:t>2º Maior saldo de pontos no turno ou chave  nas partidas envolvendo apenas as equipes empatadas</a:t>
            </a:r>
          </a:p>
          <a:p>
            <a:pPr lvl="2"/>
            <a:r>
              <a:rPr lang="pt-BR" dirty="0" smtClean="0"/>
              <a:t>3º Menor número de cartões vermelhos na competição</a:t>
            </a:r>
          </a:p>
          <a:p>
            <a:pPr lvl="2"/>
            <a:r>
              <a:rPr lang="pt-BR" dirty="0" smtClean="0"/>
              <a:t>4º Menor número de cartões amarelos na competição</a:t>
            </a:r>
          </a:p>
          <a:p>
            <a:pPr lvl="2"/>
            <a:r>
              <a:rPr lang="pt-BR" dirty="0" smtClean="0"/>
              <a:t>5º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 entre equipes de chaves diferentes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Melhor </a:t>
            </a:r>
            <a:r>
              <a:rPr lang="pt-BR" dirty="0" smtClean="0"/>
              <a:t>3º</a:t>
            </a:r>
            <a:endParaRPr lang="pt-BR" dirty="0" smtClean="0"/>
          </a:p>
          <a:p>
            <a:endParaRPr lang="pt-BR" dirty="0" smtClean="0"/>
          </a:p>
          <a:p>
            <a:pPr lvl="2"/>
            <a:r>
              <a:rPr lang="pt-BR" dirty="0" smtClean="0"/>
              <a:t>1º Maior número de pontos na chave </a:t>
            </a:r>
          </a:p>
          <a:p>
            <a:pPr lvl="2"/>
            <a:r>
              <a:rPr lang="pt-BR" dirty="0" smtClean="0"/>
              <a:t>2º Maior saldo de sets na chave</a:t>
            </a:r>
          </a:p>
          <a:p>
            <a:pPr lvl="2"/>
            <a:r>
              <a:rPr lang="pt-BR" dirty="0" smtClean="0"/>
              <a:t>3º Maior saldo de pontos na chave</a:t>
            </a:r>
          </a:p>
          <a:p>
            <a:pPr lvl="2"/>
            <a:r>
              <a:rPr lang="pt-BR" dirty="0" smtClean="0"/>
              <a:t>4º Menor número de cartões vermelhos</a:t>
            </a:r>
          </a:p>
          <a:p>
            <a:pPr lvl="2"/>
            <a:r>
              <a:rPr lang="pt-BR" dirty="0" smtClean="0"/>
              <a:t>5º Menor número de cartões amarelos</a:t>
            </a:r>
          </a:p>
          <a:p>
            <a:pPr lvl="2"/>
            <a:r>
              <a:rPr lang="pt-BR" dirty="0" smtClean="0"/>
              <a:t>6º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Classificação final da competição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3º lugar – equipe que perdeu a </a:t>
            </a:r>
            <a:r>
              <a:rPr lang="pt-BR" dirty="0" err="1" smtClean="0"/>
              <a:t>semi-final</a:t>
            </a:r>
            <a:r>
              <a:rPr lang="pt-BR" dirty="0" smtClean="0"/>
              <a:t> para o campeão</a:t>
            </a:r>
          </a:p>
          <a:p>
            <a:pPr lvl="1"/>
            <a:r>
              <a:rPr lang="pt-BR" dirty="0" smtClean="0"/>
              <a:t>4º lugar – equipe que perdeu a </a:t>
            </a:r>
            <a:r>
              <a:rPr lang="pt-BR" dirty="0" err="1" smtClean="0"/>
              <a:t>semi-final</a:t>
            </a:r>
            <a:r>
              <a:rPr lang="pt-BR" dirty="0" smtClean="0"/>
              <a:t> para  vice</a:t>
            </a:r>
          </a:p>
          <a:p>
            <a:pPr lvl="2"/>
            <a:r>
              <a:rPr lang="pt-BR" dirty="0" smtClean="0"/>
              <a:t>Exceto em caso de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5º ao 8º lugar – de acordo com os critérios de desempate entre equipes de chaves diferentes</a:t>
            </a:r>
          </a:p>
          <a:p>
            <a:pPr lvl="2"/>
            <a:r>
              <a:rPr lang="pt-BR" dirty="0" smtClean="0"/>
              <a:t>1º Maior número de pontos (1 ou 0) na partida de eliminatória simples</a:t>
            </a:r>
          </a:p>
          <a:p>
            <a:pPr lvl="2"/>
            <a:r>
              <a:rPr lang="pt-BR" dirty="0" smtClean="0"/>
              <a:t>2º Maior saldo de pontos na partida de eliminatória simples (pontos conquistados em cada set)</a:t>
            </a:r>
          </a:p>
          <a:p>
            <a:pPr lvl="2"/>
            <a:r>
              <a:rPr lang="pt-BR" dirty="0" smtClean="0"/>
              <a:t>3º Menor número de cartões vermelhos em toda a competição</a:t>
            </a:r>
          </a:p>
          <a:p>
            <a:pPr lvl="2"/>
            <a:r>
              <a:rPr lang="pt-BR" dirty="0" smtClean="0"/>
              <a:t>4º Menor número de cartões amarelos em toda a competição</a:t>
            </a:r>
          </a:p>
          <a:p>
            <a:pPr lvl="2"/>
            <a:r>
              <a:rPr lang="pt-BR" dirty="0" smtClean="0"/>
              <a:t>5º Sorteio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Resultados 2014</a:t>
            </a:r>
          </a:p>
          <a:p>
            <a:pPr lvl="1"/>
            <a:r>
              <a:rPr lang="pt-BR" dirty="0" smtClean="0"/>
              <a:t>Feminino</a:t>
            </a:r>
          </a:p>
          <a:p>
            <a:pPr lvl="2"/>
            <a:r>
              <a:rPr lang="pt-BR" dirty="0" smtClean="0"/>
              <a:t>1º Engenharia Sanitária e Ambiental</a:t>
            </a:r>
          </a:p>
          <a:p>
            <a:pPr lvl="2"/>
            <a:r>
              <a:rPr lang="pt-BR" dirty="0" smtClean="0"/>
              <a:t>2º Arquitetura</a:t>
            </a:r>
          </a:p>
          <a:p>
            <a:pPr lvl="2"/>
            <a:r>
              <a:rPr lang="pt-BR" dirty="0" smtClean="0"/>
              <a:t>3º Engenharia de Produção</a:t>
            </a:r>
          </a:p>
          <a:p>
            <a:pPr lvl="2"/>
            <a:r>
              <a:rPr lang="pt-BR" dirty="0" smtClean="0"/>
              <a:t>4º ESEF Bacharelado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Masculino</a:t>
            </a:r>
          </a:p>
          <a:p>
            <a:pPr lvl="2"/>
            <a:r>
              <a:rPr lang="pt-BR" dirty="0" smtClean="0"/>
              <a:t>1º Direito</a:t>
            </a:r>
          </a:p>
          <a:p>
            <a:pPr lvl="2"/>
            <a:r>
              <a:rPr lang="pt-BR" dirty="0" smtClean="0"/>
              <a:t>2º Engenharia Hídrica</a:t>
            </a:r>
          </a:p>
          <a:p>
            <a:pPr lvl="2"/>
            <a:r>
              <a:rPr lang="pt-BR" dirty="0" smtClean="0"/>
              <a:t>3º Medicina</a:t>
            </a:r>
          </a:p>
          <a:p>
            <a:pPr lvl="2"/>
            <a:r>
              <a:rPr lang="pt-BR" dirty="0" smtClean="0"/>
              <a:t>4º </a:t>
            </a:r>
            <a:r>
              <a:rPr lang="pt-BR" smtClean="0"/>
              <a:t>ESEF Bacharelado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Feminino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208912" cy="178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Arquitetura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Direito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Biologia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Medicina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Odontologia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Economia/Administração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Agronomia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Masculino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208912" cy="22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Medicina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Direito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História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Arquitetura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Adeco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Odontologia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Rel. Internacionais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Agronomia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2015-2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Acréscimo ou substituições livres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pPr lvl="2"/>
            <a:r>
              <a:rPr lang="pt-BR" dirty="0" smtClean="0"/>
              <a:t>Apresentação da identificação dos atletas</a:t>
            </a:r>
          </a:p>
          <a:p>
            <a:pPr lvl="3"/>
            <a:r>
              <a:rPr lang="pt-BR" dirty="0" smtClean="0"/>
              <a:t>RG, CNH, Passaporte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Conforme a programação</a:t>
            </a:r>
          </a:p>
          <a:p>
            <a:endParaRPr lang="pt-BR" dirty="0" smtClean="0"/>
          </a:p>
          <a:p>
            <a:r>
              <a:rPr lang="pt-BR" dirty="0" smtClean="0"/>
              <a:t>A tolerância será de 05 minutos para o comparecimento da equipe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Em caso de atraso na programação, o horária da partida será de cinco minutos após o término do jogo anterior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Inscrições por Fases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Para as Fases seguintes</a:t>
            </a:r>
          </a:p>
          <a:p>
            <a:pPr lvl="2"/>
            <a:r>
              <a:rPr lang="pt-BR" dirty="0" smtClean="0"/>
              <a:t>Pagamento antes do primeiro jogo</a:t>
            </a:r>
          </a:p>
          <a:p>
            <a:pPr lvl="2"/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</a:t>
            </a:r>
            <a:r>
              <a:rPr lang="pt-BR" dirty="0" smtClean="0"/>
              <a:t>Disputa - Feminino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Chaves de 03 equipes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Classificação de 08 equipes para a Fase 4as de final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1º e 2º colocados </a:t>
            </a:r>
            <a:r>
              <a:rPr lang="pt-BR" dirty="0" smtClean="0"/>
              <a:t>de cada chave</a:t>
            </a:r>
            <a:endParaRPr lang="pt-BR" dirty="0" smtClean="0"/>
          </a:p>
          <a:p>
            <a:pPr lvl="1"/>
            <a:r>
              <a:rPr lang="pt-BR" dirty="0" smtClean="0"/>
              <a:t>Dois melhores 3º colocados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Chave de Eliminatória Simples definida hoje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Chaves</a:t>
            </a:r>
          </a:p>
          <a:p>
            <a:pPr lvl="1"/>
            <a:r>
              <a:rPr lang="pt-BR" dirty="0" smtClean="0"/>
              <a:t>Chave A com 04 equipes</a:t>
            </a:r>
          </a:p>
          <a:p>
            <a:pPr lvl="1"/>
            <a:r>
              <a:rPr lang="pt-BR" dirty="0" smtClean="0"/>
              <a:t>Chaves B e C</a:t>
            </a:r>
            <a:r>
              <a:rPr lang="pt-BR" dirty="0" smtClean="0"/>
              <a:t> com </a:t>
            </a:r>
            <a:r>
              <a:rPr lang="pt-BR" dirty="0" smtClean="0"/>
              <a:t>03 equipes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Classificação de 08 equipes para a Fase 4as de final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1º, </a:t>
            </a:r>
            <a:r>
              <a:rPr lang="pt-BR" dirty="0" smtClean="0"/>
              <a:t>2º </a:t>
            </a:r>
            <a:r>
              <a:rPr lang="pt-BR" dirty="0" smtClean="0"/>
              <a:t> e 3º colocados da Chave A</a:t>
            </a:r>
            <a:endParaRPr lang="pt-BR" dirty="0" smtClean="0"/>
          </a:p>
          <a:p>
            <a:pPr lvl="1"/>
            <a:r>
              <a:rPr lang="pt-BR" dirty="0" smtClean="0"/>
              <a:t>1º </a:t>
            </a:r>
            <a:r>
              <a:rPr lang="pt-BR" dirty="0" smtClean="0"/>
              <a:t> e 2º colocados das Chaves B e C</a:t>
            </a:r>
            <a:endParaRPr lang="pt-BR" dirty="0" smtClean="0"/>
          </a:p>
          <a:p>
            <a:pPr lvl="1"/>
            <a:r>
              <a:rPr lang="pt-BR" dirty="0" smtClean="0"/>
              <a:t>Melhor 3º colocado entre as Chaves B e C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Chave de Eliminatória Simples definida hoje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Partidas em melhor de 3 sets</a:t>
            </a:r>
          </a:p>
          <a:p>
            <a:pPr lvl="1"/>
            <a:r>
              <a:rPr lang="pt-BR" dirty="0" smtClean="0"/>
              <a:t>Sets de 21 pontos</a:t>
            </a:r>
          </a:p>
          <a:p>
            <a:pPr lvl="2"/>
            <a:r>
              <a:rPr lang="pt-BR" dirty="0" smtClean="0"/>
              <a:t>Set de desempate em 15 </a:t>
            </a:r>
            <a:r>
              <a:rPr lang="pt-BR" dirty="0" smtClean="0"/>
              <a:t>pontos</a:t>
            </a:r>
          </a:p>
          <a:p>
            <a:pPr lvl="1"/>
            <a:r>
              <a:rPr lang="pt-BR" dirty="0" smtClean="0"/>
              <a:t>Exceção na final</a:t>
            </a:r>
          </a:p>
          <a:p>
            <a:pPr lvl="2"/>
            <a:r>
              <a:rPr lang="pt-BR" dirty="0" smtClean="0"/>
              <a:t>Melhor de 5 sets</a:t>
            </a:r>
            <a:endParaRPr lang="pt-BR" dirty="0" smtClean="0"/>
          </a:p>
          <a:p>
            <a:pPr lvl="2"/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expulso de uma partida</a:t>
            </a:r>
          </a:p>
          <a:p>
            <a:pPr lvl="2"/>
            <a:r>
              <a:rPr lang="pt-BR" dirty="0" smtClean="0"/>
              <a:t>Eliminação da competição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por 2x0 -  3 pontos</a:t>
            </a:r>
          </a:p>
          <a:p>
            <a:pPr lvl="1"/>
            <a:r>
              <a:rPr lang="pt-BR" dirty="0" smtClean="0"/>
              <a:t>Vitória por 2x1 – 2 pontos</a:t>
            </a:r>
          </a:p>
          <a:p>
            <a:pPr lvl="1"/>
            <a:r>
              <a:rPr lang="pt-BR" dirty="0" smtClean="0"/>
              <a:t>Derrota por 2x1 – 1 ponto</a:t>
            </a:r>
          </a:p>
          <a:p>
            <a:pPr lvl="1"/>
            <a:r>
              <a:rPr lang="pt-BR" dirty="0" smtClean="0"/>
              <a:t>Derrota por 2x0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782</TotalTime>
  <Words>600</Words>
  <Application>Microsoft Office PowerPoint</Application>
  <PresentationFormat>Apresentação na tela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JOGOS DA UFPEL</vt:lpstr>
      <vt:lpstr>Regulamento Geral</vt:lpstr>
      <vt:lpstr>Regulamento Geral</vt:lpstr>
      <vt:lpstr>Regulamento Geral</vt:lpstr>
      <vt:lpstr>Regulamento Geral</vt:lpstr>
      <vt:lpstr>Sistemas de Disputa - Feminino</vt:lpstr>
      <vt:lpstr>Sistemas de Disputa</vt:lpstr>
      <vt:lpstr>Regulamento Voleibol</vt:lpstr>
      <vt:lpstr>Regulamento Voleibol</vt:lpstr>
      <vt:lpstr>Regulamento Voleibol</vt:lpstr>
      <vt:lpstr>Regulamento Voleibol</vt:lpstr>
      <vt:lpstr>Regulamento Voleibol</vt:lpstr>
      <vt:lpstr>Regulamento Voleibol</vt:lpstr>
      <vt:lpstr>Regulamento Voleibol</vt:lpstr>
      <vt:lpstr>Feminino</vt:lpstr>
      <vt:lpstr>Masculino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Mario Renato</cp:lastModifiedBy>
  <cp:revision>57</cp:revision>
  <dcterms:created xsi:type="dcterms:W3CDTF">2013-07-26T17:04:34Z</dcterms:created>
  <dcterms:modified xsi:type="dcterms:W3CDTF">2015-09-30T22:10:45Z</dcterms:modified>
</cp:coreProperties>
</file>