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3" r:id="rId4"/>
    <p:sldId id="262" r:id="rId5"/>
    <p:sldId id="264" r:id="rId6"/>
    <p:sldId id="259" r:id="rId7"/>
    <p:sldId id="266" r:id="rId8"/>
    <p:sldId id="269" r:id="rId9"/>
    <p:sldId id="263" r:id="rId10"/>
    <p:sldId id="265" r:id="rId11"/>
    <p:sldId id="272" r:id="rId12"/>
    <p:sldId id="277" r:id="rId13"/>
    <p:sldId id="267" r:id="rId14"/>
    <p:sldId id="271" r:id="rId15"/>
    <p:sldId id="268" r:id="rId16"/>
    <p:sldId id="275" r:id="rId17"/>
    <p:sldId id="276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CD567-9739-4664-8D08-F7E17B9EE7FC}" type="datetimeFigureOut">
              <a:rPr lang="pt-BR" smtClean="0"/>
              <a:pPr/>
              <a:t>09/09/2015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JOGOS DA UFPEL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280584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2015</a:t>
            </a:r>
          </a:p>
          <a:p>
            <a:pPr algn="ctr"/>
            <a:r>
              <a:rPr lang="pt-BR" sz="5400" dirty="0" smtClean="0"/>
              <a:t>Futsal</a:t>
            </a:r>
          </a:p>
          <a:p>
            <a:pPr algn="ctr"/>
            <a:endParaRPr lang="pt-BR" sz="5400" dirty="0"/>
          </a:p>
        </p:txBody>
      </p:sp>
      <p:pic>
        <p:nvPicPr>
          <p:cNvPr id="4" name="Picture 11" descr="logoUF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229200"/>
            <a:ext cx="1225103" cy="1225104"/>
          </a:xfrm>
          <a:prstGeom prst="rect">
            <a:avLst/>
          </a:prstGeom>
          <a:noFill/>
        </p:spPr>
      </p:pic>
      <p:pic>
        <p:nvPicPr>
          <p:cNvPr id="5" name="Picture 10" descr="ESEF_Exten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01208"/>
            <a:ext cx="22304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duas equipes dentro da chave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Menor número de derrotas por </a:t>
            </a:r>
            <a:r>
              <a:rPr lang="pt-BR" dirty="0" err="1" smtClean="0"/>
              <a:t>W.O.</a:t>
            </a:r>
            <a:endParaRPr lang="pt-BR" dirty="0" smtClean="0"/>
          </a:p>
          <a:p>
            <a:pPr lvl="2"/>
            <a:r>
              <a:rPr lang="pt-BR" dirty="0" smtClean="0"/>
              <a:t>2º Confronto direto</a:t>
            </a:r>
          </a:p>
          <a:p>
            <a:pPr lvl="2"/>
            <a:r>
              <a:rPr lang="pt-BR" dirty="0" smtClean="0"/>
              <a:t>3º Menor número de cartões vermelhos </a:t>
            </a:r>
          </a:p>
          <a:p>
            <a:pPr lvl="2"/>
            <a:r>
              <a:rPr lang="pt-BR" dirty="0" smtClean="0"/>
              <a:t>4º Maior saldo de gols na chave</a:t>
            </a:r>
          </a:p>
          <a:p>
            <a:pPr lvl="2"/>
            <a:r>
              <a:rPr lang="pt-BR" dirty="0" smtClean="0"/>
              <a:t>5º Maior número de gols a favor na chave</a:t>
            </a:r>
          </a:p>
          <a:p>
            <a:pPr lvl="2"/>
            <a:r>
              <a:rPr lang="pt-BR" dirty="0" smtClean="0"/>
              <a:t>6º Menor número de cartões amarelos</a:t>
            </a:r>
          </a:p>
          <a:p>
            <a:pPr lvl="2"/>
            <a:r>
              <a:rPr lang="pt-BR" dirty="0" smtClean="0"/>
              <a:t>7º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três equipes dentro da chave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Menor número de derrotas por </a:t>
            </a:r>
            <a:r>
              <a:rPr lang="pt-BR" dirty="0" err="1" smtClean="0"/>
              <a:t>W.O.</a:t>
            </a:r>
            <a:endParaRPr lang="pt-BR" dirty="0" smtClean="0"/>
          </a:p>
          <a:p>
            <a:pPr lvl="2"/>
            <a:r>
              <a:rPr lang="pt-BR" dirty="0" smtClean="0"/>
              <a:t>2º Menor número de cartões vermelhos </a:t>
            </a:r>
          </a:p>
          <a:p>
            <a:pPr lvl="2"/>
            <a:r>
              <a:rPr lang="pt-BR" dirty="0" smtClean="0"/>
              <a:t>3º Maior saldo de gols na chave</a:t>
            </a:r>
          </a:p>
          <a:p>
            <a:pPr lvl="2"/>
            <a:r>
              <a:rPr lang="pt-BR" dirty="0" smtClean="0"/>
              <a:t>4º Maior número de gols a favor na chave</a:t>
            </a:r>
          </a:p>
          <a:p>
            <a:pPr lvl="2"/>
            <a:r>
              <a:rPr lang="pt-BR" dirty="0" smtClean="0"/>
              <a:t>5º Menor número de cartões amarelos</a:t>
            </a:r>
          </a:p>
          <a:p>
            <a:pPr lvl="2"/>
            <a:r>
              <a:rPr lang="pt-BR" dirty="0" smtClean="0"/>
              <a:t>6º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</a:t>
            </a:r>
            <a:r>
              <a:rPr lang="pt-BR" dirty="0" smtClean="0"/>
              <a:t>equipes de chaves diferentes</a:t>
            </a:r>
            <a:endParaRPr lang="pt-BR" dirty="0" smtClean="0"/>
          </a:p>
          <a:p>
            <a:endParaRPr lang="pt-BR" dirty="0" smtClean="0"/>
          </a:p>
          <a:p>
            <a:pPr lvl="2"/>
            <a:r>
              <a:rPr lang="pt-BR" dirty="0" smtClean="0"/>
              <a:t>1º Menor número de derrotas por </a:t>
            </a:r>
            <a:r>
              <a:rPr lang="pt-BR" dirty="0" err="1" smtClean="0"/>
              <a:t>W.O</a:t>
            </a:r>
            <a:r>
              <a:rPr lang="pt-BR" dirty="0" err="1" smtClean="0"/>
              <a:t>.</a:t>
            </a:r>
            <a:endParaRPr lang="pt-BR" dirty="0" smtClean="0"/>
          </a:p>
          <a:p>
            <a:pPr lvl="2"/>
            <a:r>
              <a:rPr lang="pt-BR" dirty="0" smtClean="0"/>
              <a:t>2º Maior número de pontos na chave</a:t>
            </a:r>
            <a:endParaRPr lang="pt-BR" dirty="0" smtClean="0"/>
          </a:p>
          <a:p>
            <a:pPr lvl="2"/>
            <a:r>
              <a:rPr lang="pt-BR" dirty="0" smtClean="0"/>
              <a:t>3º </a:t>
            </a:r>
            <a:r>
              <a:rPr lang="pt-BR" dirty="0" smtClean="0"/>
              <a:t>Menor número de cartões </a:t>
            </a:r>
            <a:r>
              <a:rPr lang="pt-BR" dirty="0" smtClean="0"/>
              <a:t>vermelhos</a:t>
            </a:r>
            <a:endParaRPr lang="pt-BR" dirty="0" smtClean="0"/>
          </a:p>
          <a:p>
            <a:pPr lvl="2"/>
            <a:r>
              <a:rPr lang="pt-BR" dirty="0" smtClean="0"/>
              <a:t>4º </a:t>
            </a:r>
            <a:r>
              <a:rPr lang="pt-BR" dirty="0" smtClean="0"/>
              <a:t>Maior saldo de gols na chave</a:t>
            </a:r>
          </a:p>
          <a:p>
            <a:pPr lvl="2"/>
            <a:r>
              <a:rPr lang="pt-BR" dirty="0" smtClean="0"/>
              <a:t>5º </a:t>
            </a:r>
            <a:r>
              <a:rPr lang="pt-BR" dirty="0" smtClean="0"/>
              <a:t>Maior número de gols a favor na chave</a:t>
            </a:r>
          </a:p>
          <a:p>
            <a:pPr lvl="2"/>
            <a:r>
              <a:rPr lang="pt-BR" dirty="0" smtClean="0"/>
              <a:t>6º </a:t>
            </a:r>
            <a:r>
              <a:rPr lang="pt-BR" dirty="0" smtClean="0"/>
              <a:t>Menor número de cartões amarelos</a:t>
            </a:r>
          </a:p>
          <a:p>
            <a:pPr lvl="2"/>
            <a:r>
              <a:rPr lang="pt-BR" dirty="0" smtClean="0"/>
              <a:t>7º </a:t>
            </a:r>
            <a:r>
              <a:rPr lang="pt-BR" dirty="0" smtClean="0"/>
              <a:t>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Critérios de desempate na fase de eliminatórias simples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1º- Disputa de pênaltis</a:t>
            </a:r>
          </a:p>
          <a:p>
            <a:pPr lvl="3"/>
            <a:r>
              <a:rPr lang="pt-BR" dirty="0" smtClean="0"/>
              <a:t>Série de 3 cobranças</a:t>
            </a:r>
          </a:p>
          <a:p>
            <a:pPr lvl="3"/>
            <a:r>
              <a:rPr lang="pt-BR" dirty="0" smtClean="0"/>
              <a:t>Série de cobranças alternadas (1x1) até desempatar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Não haverá disputa de 3º lugar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equipe que perder  a </a:t>
            </a:r>
            <a:r>
              <a:rPr lang="pt-BR" dirty="0" err="1" smtClean="0"/>
              <a:t>semi-final</a:t>
            </a:r>
            <a:r>
              <a:rPr lang="pt-BR" dirty="0" smtClean="0"/>
              <a:t> para o campeão será o 3º lugar </a:t>
            </a:r>
          </a:p>
          <a:p>
            <a:pPr lvl="3"/>
            <a:r>
              <a:rPr lang="pt-BR" dirty="0" smtClean="0"/>
              <a:t>Exceto se houver um </a:t>
            </a:r>
            <a:r>
              <a:rPr lang="pt-BR" dirty="0" err="1" smtClean="0"/>
              <a:t>W.O.</a:t>
            </a:r>
            <a:r>
              <a:rPr lang="pt-BR" dirty="0" smtClean="0"/>
              <a:t> na </a:t>
            </a:r>
            <a:r>
              <a:rPr lang="pt-BR" dirty="0" err="1" smtClean="0"/>
              <a:t>semi-final</a:t>
            </a:r>
            <a:endParaRPr lang="pt-BR" dirty="0" smtClean="0"/>
          </a:p>
          <a:p>
            <a:pPr lvl="4"/>
            <a:r>
              <a:rPr lang="pt-BR" dirty="0" smtClean="0"/>
              <a:t>Equipe que não comparecer ficará em 4º lugar</a:t>
            </a:r>
          </a:p>
          <a:p>
            <a:pPr lvl="3"/>
            <a:endParaRPr lang="pt-BR" dirty="0" smtClean="0"/>
          </a:p>
          <a:p>
            <a:pPr lvl="1"/>
            <a:r>
              <a:rPr lang="pt-BR" dirty="0" smtClean="0"/>
              <a:t>5º ao 8º lugar – de acordo com os critérios de desempate</a:t>
            </a:r>
          </a:p>
          <a:p>
            <a:pPr lvl="2"/>
            <a:r>
              <a:rPr lang="pt-BR" dirty="0" smtClean="0"/>
              <a:t>Melhor aproveitamento (empate/derrota) na fase de eliminatória </a:t>
            </a:r>
            <a:r>
              <a:rPr lang="pt-BR" dirty="0" smtClean="0"/>
              <a:t>simples</a:t>
            </a:r>
          </a:p>
          <a:p>
            <a:pPr lvl="2"/>
            <a:r>
              <a:rPr lang="pt-BR" dirty="0" smtClean="0"/>
              <a:t>Maior saldo de gols na fase de eliminatória simples</a:t>
            </a:r>
          </a:p>
          <a:p>
            <a:pPr lvl="2"/>
            <a:r>
              <a:rPr lang="pt-BR" dirty="0" smtClean="0"/>
              <a:t>Melhor </a:t>
            </a:r>
            <a:r>
              <a:rPr lang="pt-BR" dirty="0" smtClean="0"/>
              <a:t>aproveitamento (pontos/pontos disputados) considerando todos os jogos da equipe, incluindo a fase eliminatória</a:t>
            </a:r>
          </a:p>
          <a:p>
            <a:pPr lvl="2"/>
            <a:r>
              <a:rPr lang="pt-BR" dirty="0" smtClean="0"/>
              <a:t>Menor número de cartões vermelhos em toda a competição</a:t>
            </a:r>
          </a:p>
          <a:p>
            <a:pPr lvl="2"/>
            <a:r>
              <a:rPr lang="pt-BR" dirty="0" smtClean="0"/>
              <a:t>Maior </a:t>
            </a:r>
            <a:r>
              <a:rPr lang="pt-BR" dirty="0" smtClean="0"/>
              <a:t>número de gols a favor na fase eliminatória simples</a:t>
            </a:r>
          </a:p>
          <a:p>
            <a:pPr lvl="2"/>
            <a:r>
              <a:rPr lang="pt-BR" dirty="0" smtClean="0"/>
              <a:t>Maior saldo de gols em toda a competição</a:t>
            </a:r>
          </a:p>
          <a:p>
            <a:pPr lvl="2"/>
            <a:r>
              <a:rPr lang="pt-BR" dirty="0" smtClean="0"/>
              <a:t>* Permanece o empate na colocação</a:t>
            </a:r>
          </a:p>
          <a:p>
            <a:pPr lvl="2"/>
            <a:endParaRPr lang="pt-BR" dirty="0" smtClean="0"/>
          </a:p>
          <a:p>
            <a:pPr lvl="3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Dúvidas?</a:t>
            </a:r>
          </a:p>
          <a:p>
            <a:endParaRPr lang="pt-BR" dirty="0" smtClean="0"/>
          </a:p>
          <a:p>
            <a:r>
              <a:rPr lang="pt-BR" dirty="0" smtClean="0"/>
              <a:t>Sorteio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Direcionamentos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Colocação em 2014 </a:t>
            </a:r>
          </a:p>
          <a:p>
            <a:pPr lvl="3"/>
            <a:r>
              <a:rPr lang="pt-BR" dirty="0" smtClean="0"/>
              <a:t>Masculino: 1º Medicina; 2º ESEF/</a:t>
            </a:r>
            <a:r>
              <a:rPr lang="pt-BR" dirty="0" err="1" smtClean="0"/>
              <a:t>Lic</a:t>
            </a:r>
            <a:endParaRPr lang="pt-BR" dirty="0" smtClean="0"/>
          </a:p>
          <a:p>
            <a:pPr lvl="3"/>
            <a:r>
              <a:rPr lang="pt-BR" dirty="0" smtClean="0"/>
              <a:t>Feminino: 1º ESEF/</a:t>
            </a:r>
            <a:r>
              <a:rPr lang="pt-BR" dirty="0" err="1" smtClean="0"/>
              <a:t>Bac</a:t>
            </a:r>
            <a:r>
              <a:rPr lang="pt-BR" dirty="0" smtClean="0"/>
              <a:t>; 2º Medicina</a:t>
            </a:r>
          </a:p>
          <a:p>
            <a:pPr lvl="2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Futsal Feminino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51520" y="2780928"/>
          <a:ext cx="8208912" cy="178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pt-BR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Medicina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ESEF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Engenharias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Agronomia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Enfermagem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FAURB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Odonto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Biologia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Futsal Masculino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9960" y="2780928"/>
          <a:ext cx="8904528" cy="2513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088"/>
                <a:gridCol w="1484088"/>
                <a:gridCol w="1484088"/>
                <a:gridCol w="1484088"/>
                <a:gridCol w="1484088"/>
                <a:gridCol w="1484088"/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chemeClr val="tx2"/>
                          </a:solidFill>
                        </a:rPr>
                        <a:t>A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chemeClr val="tx2"/>
                          </a:solidFill>
                        </a:rPr>
                        <a:t>B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chemeClr val="tx2"/>
                          </a:solidFill>
                        </a:rPr>
                        <a:t>D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chemeClr val="tx2"/>
                          </a:solidFill>
                        </a:rPr>
                        <a:t>E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 smtClean="0">
                          <a:solidFill>
                            <a:schemeClr val="tx2"/>
                          </a:solidFill>
                        </a:rPr>
                        <a:t>F</a:t>
                      </a:r>
                      <a:endParaRPr lang="pt-BR" sz="32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409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ESEF Bach</a:t>
                      </a:r>
                    </a:p>
                    <a:p>
                      <a:pPr algn="ct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Medicina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História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FAURB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Geogr.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Lic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ESEF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Lic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Diu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Biologia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Engenharias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Geografia Bach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Administração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Odonto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Computação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Enfermagem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ESEF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Lic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Not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ESEF Pós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Agronomia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Direito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Engenharia Geológica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284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Relações</a:t>
                      </a:r>
                    </a:p>
                    <a:p>
                      <a:pPr algn="ctr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Internacionais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Participantes</a:t>
            </a:r>
          </a:p>
          <a:p>
            <a:pPr lvl="1"/>
            <a:r>
              <a:rPr lang="pt-BR" dirty="0" smtClean="0"/>
              <a:t>Alunos regularmente matriculados 2015-2</a:t>
            </a:r>
          </a:p>
          <a:p>
            <a:pPr lvl="1"/>
            <a:r>
              <a:rPr lang="pt-BR" dirty="0" smtClean="0"/>
              <a:t>Graduação e pós-graduação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Formação das equipes</a:t>
            </a:r>
          </a:p>
          <a:p>
            <a:pPr lvl="1"/>
            <a:r>
              <a:rPr lang="pt-BR" dirty="0" smtClean="0"/>
              <a:t>Cursos, Centros, Institutos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Relação de atletas</a:t>
            </a:r>
          </a:p>
          <a:p>
            <a:pPr lvl="1"/>
            <a:r>
              <a:rPr lang="pt-BR" dirty="0" smtClean="0"/>
              <a:t>Acréscimo de atletas à lista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Em qualquer momento da competição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Inscrições por Fases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Para as Fases seguintes</a:t>
            </a:r>
          </a:p>
          <a:p>
            <a:pPr lvl="2"/>
            <a:r>
              <a:rPr lang="pt-BR" dirty="0" smtClean="0"/>
              <a:t>Pagamento antes do primeiro jogo</a:t>
            </a:r>
          </a:p>
          <a:p>
            <a:pPr lvl="2"/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Uniformes</a:t>
            </a:r>
          </a:p>
          <a:p>
            <a:pPr lvl="1"/>
            <a:r>
              <a:rPr lang="pt-BR" dirty="0" smtClean="0"/>
              <a:t>Camisetas padronizadas e numeradas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Identificação dos atletas</a:t>
            </a:r>
          </a:p>
          <a:p>
            <a:pPr lvl="1"/>
            <a:r>
              <a:rPr lang="pt-BR" dirty="0" smtClean="0"/>
              <a:t>Comparecer à Secretaria com 10 minutos de antecedência</a:t>
            </a:r>
          </a:p>
          <a:p>
            <a:endParaRPr lang="pt-BR" dirty="0" smtClean="0"/>
          </a:p>
          <a:p>
            <a:r>
              <a:rPr lang="pt-BR" dirty="0" smtClean="0"/>
              <a:t>Apenas atletas e um técnico no banco de reservas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pt-BR" dirty="0" smtClean="0"/>
              <a:t>Horário das partidas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Definido na programação</a:t>
            </a:r>
          </a:p>
          <a:p>
            <a:endParaRPr lang="pt-BR" dirty="0" smtClean="0"/>
          </a:p>
          <a:p>
            <a:r>
              <a:rPr lang="pt-BR" dirty="0" smtClean="0"/>
              <a:t>A tolerância será de 05 minutos para o comparecimento da equipe</a:t>
            </a:r>
          </a:p>
          <a:p>
            <a:pPr lvl="1"/>
            <a:r>
              <a:rPr lang="pt-BR" dirty="0" smtClean="0"/>
              <a:t>Diminuição em relação ao Regulamento Geral devido a perspectiva do elevado número de jogos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Disputa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Chaves com 3 ou 4 equipes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Classificam o 1º e 2º colocados das chaves  com 4 equipes</a:t>
            </a:r>
          </a:p>
          <a:p>
            <a:pPr lvl="1"/>
            <a:r>
              <a:rPr lang="pt-BR" dirty="0" smtClean="0"/>
              <a:t>Classifica o 1º das demais chaves</a:t>
            </a:r>
          </a:p>
          <a:p>
            <a:pPr lvl="1"/>
            <a:r>
              <a:rPr lang="pt-BR" dirty="0" smtClean="0"/>
              <a:t>Se necessário – melhor(</a:t>
            </a:r>
            <a:r>
              <a:rPr lang="pt-BR" dirty="0" err="1" smtClean="0"/>
              <a:t>es</a:t>
            </a:r>
            <a:r>
              <a:rPr lang="pt-BR" dirty="0" smtClean="0"/>
              <a:t>) 2º colocado(s)</a:t>
            </a:r>
          </a:p>
          <a:p>
            <a:pPr lvl="2"/>
            <a:endParaRPr lang="pt-BR" dirty="0" smtClean="0"/>
          </a:p>
          <a:p>
            <a:pPr algn="just"/>
            <a:r>
              <a:rPr lang="pt-BR" dirty="0" smtClean="0"/>
              <a:t>Formar uma “chave de eliminatória simples” de 4as de final (N=8 equipes)</a:t>
            </a:r>
          </a:p>
          <a:p>
            <a:pPr lvl="2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Formato do jogo</a:t>
            </a:r>
          </a:p>
          <a:p>
            <a:pPr lvl="1"/>
            <a:r>
              <a:rPr lang="pt-BR" dirty="0" smtClean="0"/>
              <a:t>2 tempos de 12 minutos corridos</a:t>
            </a:r>
          </a:p>
          <a:p>
            <a:pPr lvl="2"/>
            <a:r>
              <a:rPr lang="pt-BR" dirty="0" smtClean="0"/>
              <a:t>Último minuto de jogo cronometrado</a:t>
            </a:r>
          </a:p>
          <a:p>
            <a:pPr lvl="1"/>
            <a:r>
              <a:rPr lang="pt-BR" dirty="0" smtClean="0"/>
              <a:t>Intervalo de 03 minutos 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Questões disciplinares</a:t>
            </a:r>
          </a:p>
          <a:p>
            <a:pPr lvl="1"/>
            <a:r>
              <a:rPr lang="pt-BR" dirty="0" smtClean="0"/>
              <a:t>Atleta expulso de uma partida</a:t>
            </a:r>
          </a:p>
          <a:p>
            <a:pPr lvl="2"/>
            <a:r>
              <a:rPr lang="pt-BR" dirty="0" smtClean="0"/>
              <a:t>Avaliação conforme relatório da arbitragem</a:t>
            </a:r>
          </a:p>
          <a:p>
            <a:pPr lvl="2"/>
            <a:r>
              <a:rPr lang="pt-BR" dirty="0" smtClean="0"/>
              <a:t>Punições</a:t>
            </a:r>
          </a:p>
          <a:p>
            <a:pPr lvl="3"/>
            <a:r>
              <a:rPr lang="pt-BR" dirty="0" smtClean="0"/>
              <a:t>Suspensão automática de uma partida</a:t>
            </a:r>
          </a:p>
          <a:p>
            <a:pPr lvl="3">
              <a:buNone/>
            </a:pPr>
            <a:r>
              <a:rPr lang="pt-BR" dirty="0" smtClean="0"/>
              <a:t>ou</a:t>
            </a:r>
          </a:p>
          <a:p>
            <a:pPr lvl="3"/>
            <a:r>
              <a:rPr lang="pt-BR" dirty="0" smtClean="0"/>
              <a:t>Exclusão da competição</a:t>
            </a:r>
          </a:p>
          <a:p>
            <a:pPr lvl="4"/>
            <a:r>
              <a:rPr lang="pt-BR" dirty="0" smtClean="0"/>
              <a:t>Situações em que a expulsão esteja relacionada à agressão, falta flagrantemente violenta (cartão vermelho direto) ou conduta antidesportiva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Pontuação</a:t>
            </a:r>
          </a:p>
          <a:p>
            <a:pPr lvl="1"/>
            <a:r>
              <a:rPr lang="pt-BR" dirty="0" smtClean="0"/>
              <a:t>Vitória -  3 pontos</a:t>
            </a:r>
          </a:p>
          <a:p>
            <a:pPr lvl="1"/>
            <a:r>
              <a:rPr lang="pt-BR" dirty="0" smtClean="0"/>
              <a:t>Empate – 1 ponto</a:t>
            </a:r>
          </a:p>
          <a:p>
            <a:pPr lvl="1"/>
            <a:r>
              <a:rPr lang="pt-BR" dirty="0" smtClean="0"/>
              <a:t>Derrota – 0 pontos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927</TotalTime>
  <Words>619</Words>
  <Application>Microsoft Office PowerPoint</Application>
  <PresentationFormat>Apresentação na tela (4:3)</PresentationFormat>
  <Paragraphs>171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Fluxo</vt:lpstr>
      <vt:lpstr>JOGOS DA UFPEL</vt:lpstr>
      <vt:lpstr>Regulamento Geral</vt:lpstr>
      <vt:lpstr>Regulamento Geral</vt:lpstr>
      <vt:lpstr>Regulamento Geral</vt:lpstr>
      <vt:lpstr>Regulamento Geral</vt:lpstr>
      <vt:lpstr>Sistemas de Disputa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Futsal Feminino</vt:lpstr>
      <vt:lpstr>Futsal Masculino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JOGOS DA UFPEL</dc:title>
  <dc:creator>Mario Renato</dc:creator>
  <cp:lastModifiedBy>Mario Renato</cp:lastModifiedBy>
  <cp:revision>68</cp:revision>
  <dcterms:created xsi:type="dcterms:W3CDTF">2013-07-26T17:04:34Z</dcterms:created>
  <dcterms:modified xsi:type="dcterms:W3CDTF">2015-09-09T22:10:19Z</dcterms:modified>
</cp:coreProperties>
</file>