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04" r:id="rId1"/>
  </p:sldMasterIdLst>
  <p:notesMasterIdLst>
    <p:notesMasterId r:id="rId3"/>
  </p:notesMasterIdLst>
  <p:handoutMasterIdLst>
    <p:handoutMasterId r:id="rId4"/>
  </p:handoutMasterIdLst>
  <p:sldIdLst>
    <p:sldId id="270" r:id="rId2"/>
  </p:sldIdLst>
  <p:sldSz cx="9601200" cy="12801600" type="A3"/>
  <p:notesSz cx="6858000" cy="9144000"/>
  <p:defaultTextStyle>
    <a:defPPr>
      <a:defRPr lang="pt-BR"/>
    </a:defPPr>
    <a:lvl1pPr marL="0" algn="l" defTabSz="122088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0443" algn="l" defTabSz="122088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0884" algn="l" defTabSz="122088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31330" algn="l" defTabSz="122088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41769" algn="l" defTabSz="122088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52216" algn="l" defTabSz="122088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62660" algn="l" defTabSz="122088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73104" algn="l" defTabSz="122088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83546" algn="l" defTabSz="122088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3399FF"/>
    <a:srgbClr val="0066CC"/>
    <a:srgbClr val="3366FF"/>
    <a:srgbClr val="0099CC"/>
    <a:srgbClr val="0099FF"/>
    <a:srgbClr val="33CCFF"/>
    <a:srgbClr val="0033CC"/>
    <a:srgbClr val="33CC33"/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7" autoAdjust="0"/>
    <p:restoredTop sz="94660"/>
  </p:normalViewPr>
  <p:slideViewPr>
    <p:cSldViewPr>
      <p:cViewPr>
        <p:scale>
          <a:sx n="40" d="100"/>
          <a:sy n="40" d="100"/>
        </p:scale>
        <p:origin x="-1992" y="-90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7B1EE-DC4E-4F9A-AA74-B1F67725D99A}" type="datetimeFigureOut">
              <a:rPr lang="pt-BR" smtClean="0"/>
              <a:pPr/>
              <a:t>27/11/2013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BE29E-E7E8-47C9-9349-86115345283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079073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3C78C-1AD0-4D16-B2AE-2A30A0225BE8}" type="datetimeFigureOut">
              <a:rPr lang="pt-BR" smtClean="0"/>
              <a:pPr/>
              <a:t>27/11/2013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FE7F6-749B-4ADB-94A5-2AF9A60210F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476878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74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6872" algn="l" defTabSz="91374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741" algn="l" defTabSz="91374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614" algn="l" defTabSz="91374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484" algn="l" defTabSz="91374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4353" algn="l" defTabSz="91374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1225" algn="l" defTabSz="91374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8094" algn="l" defTabSz="91374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4967" algn="l" defTabSz="91374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isósceles 6"/>
          <p:cNvSpPr/>
          <p:nvPr/>
        </p:nvSpPr>
        <p:spPr>
          <a:xfrm rot="16200000">
            <a:off x="7159117" y="10336472"/>
            <a:ext cx="3533505" cy="1358939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567571" y="1449072"/>
            <a:ext cx="8466058" cy="2744047"/>
          </a:xfrm>
        </p:spPr>
        <p:txBody>
          <a:bodyPr anchor="b">
            <a:normAutofit/>
          </a:bodyPr>
          <a:lstStyle>
            <a:lvl1pPr algn="r">
              <a:defRPr sz="620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567571" y="4200523"/>
            <a:ext cx="8466058" cy="3271520"/>
          </a:xfrm>
        </p:spPr>
        <p:txBody>
          <a:bodyPr/>
          <a:lstStyle>
            <a:lvl1pPr marL="0" marR="5120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</a:lvl2pPr>
            <a:lvl3pPr marL="1280160" indent="0" algn="ctr">
              <a:buNone/>
            </a:lvl3pPr>
            <a:lvl4pPr marL="1920240" indent="0" algn="ctr">
              <a:buNone/>
            </a:lvl4pPr>
            <a:lvl5pPr marL="2560320" indent="0" algn="ctr">
              <a:buNone/>
            </a:lvl5pPr>
            <a:lvl6pPr marL="3200400" indent="0" algn="ctr">
              <a:buNone/>
            </a:lvl6pPr>
            <a:lvl7pPr marL="3840480" indent="0" algn="ctr">
              <a:buNone/>
            </a:lvl7pPr>
            <a:lvl8pPr marL="4480560" indent="0" algn="ctr">
              <a:buNone/>
            </a:lvl8pPr>
            <a:lvl9pPr marL="512064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1440180" y="11223625"/>
            <a:ext cx="6080760" cy="681567"/>
          </a:xfrm>
        </p:spPr>
        <p:txBody>
          <a:bodyPr tIns="0" bIns="0" anchor="t"/>
          <a:lstStyle>
            <a:lvl1pPr algn="r">
              <a:defRPr sz="1400"/>
            </a:lvl1pPr>
          </a:lstStyle>
          <a:p>
            <a:fld id="{F004ED72-23CE-4468-84EB-A8C5CA2EA73E}" type="datetimeFigureOut">
              <a:rPr lang="pt-BR" smtClean="0"/>
              <a:pPr/>
              <a:t>27/11/2013</a:t>
            </a:fld>
            <a:endParaRPr lang="pt-BR" dirty="0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1440180" y="10547982"/>
            <a:ext cx="6080760" cy="681567"/>
          </a:xfrm>
        </p:spPr>
        <p:txBody>
          <a:bodyPr tIns="0" bIns="0" anchor="b"/>
          <a:lstStyle>
            <a:lvl1pPr algn="r">
              <a:defRPr sz="1500"/>
            </a:lvl1pPr>
          </a:lstStyle>
          <a:p>
            <a:endParaRPr lang="pt-BR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811859" y="10737641"/>
            <a:ext cx="528066" cy="681567"/>
          </a:xfrm>
        </p:spPr>
        <p:txBody>
          <a:bodyPr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76E71DD-FE8E-48D0-88C8-FFE599BED955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4ED72-23CE-4468-84EB-A8C5CA2EA73E}" type="datetimeFigureOut">
              <a:rPr lang="pt-BR" smtClean="0"/>
              <a:pPr/>
              <a:t>27/11/2013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71DD-FE8E-48D0-88C8-FFE599BED955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20890" y="711200"/>
            <a:ext cx="2000250" cy="10241280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80060" y="711200"/>
            <a:ext cx="6560820" cy="1024128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4ED72-23CE-4468-84EB-A8C5CA2EA73E}" type="datetimeFigureOut">
              <a:rPr lang="pt-BR" smtClean="0"/>
              <a:pPr/>
              <a:t>27/11/2013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71DD-FE8E-48D0-88C8-FFE599BED955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0060" y="499322"/>
            <a:ext cx="8641080" cy="2611526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0060" y="3514575"/>
            <a:ext cx="8641080" cy="8534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5031029" y="12096090"/>
            <a:ext cx="2240280" cy="563270"/>
          </a:xfrm>
        </p:spPr>
        <p:txBody>
          <a:bodyPr/>
          <a:lstStyle/>
          <a:p>
            <a:fld id="{F004ED72-23CE-4468-84EB-A8C5CA2EA73E}" type="datetimeFigureOut">
              <a:rPr lang="pt-BR" smtClean="0"/>
              <a:pPr/>
              <a:t>27/11/2013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80060" y="12097810"/>
            <a:ext cx="4473059" cy="561551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71DD-FE8E-48D0-88C8-FFE599BED955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ângulo retângulo 8"/>
          <p:cNvSpPr/>
          <p:nvPr/>
        </p:nvSpPr>
        <p:spPr>
          <a:xfrm flipV="1">
            <a:off x="7386" y="13131"/>
            <a:ext cx="9586429" cy="12762211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marL="0" algn="ctr" defTabSz="1280160" rtl="0" eaLnBrk="1" latinLnBrk="0" hangingPunct="1"/>
            <a:endParaRPr kumimoji="0" lang="en-US" sz="25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ângulo isósceles 7"/>
          <p:cNvSpPr/>
          <p:nvPr/>
        </p:nvSpPr>
        <p:spPr>
          <a:xfrm rot="5400000" flipV="1">
            <a:off x="7159117" y="1106191"/>
            <a:ext cx="3533505" cy="1358939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7303414" y="12090400"/>
            <a:ext cx="2240280" cy="568960"/>
          </a:xfrm>
        </p:spPr>
        <p:txBody>
          <a:bodyPr/>
          <a:lstStyle/>
          <a:p>
            <a:fld id="{F004ED72-23CE-4468-84EB-A8C5CA2EA73E}" type="datetimeFigureOut">
              <a:rPr lang="pt-BR" smtClean="0"/>
              <a:pPr/>
              <a:t>27/11/2013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750345" y="12097810"/>
            <a:ext cx="4473059" cy="561551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873609" y="1511299"/>
            <a:ext cx="528066" cy="561551"/>
          </a:xfrm>
        </p:spPr>
        <p:txBody>
          <a:bodyPr/>
          <a:lstStyle/>
          <a:p>
            <a:fld id="{C76E71DD-FE8E-48D0-88C8-FFE599BED955}" type="slidenum">
              <a:rPr lang="pt-BR" smtClean="0"/>
              <a:pPr/>
              <a:t>‹nº›</a:t>
            </a:fld>
            <a:endParaRPr lang="pt-BR" dirty="0"/>
          </a:p>
        </p:txBody>
      </p:sp>
      <p:cxnSp>
        <p:nvCxnSpPr>
          <p:cNvPr id="11" name="Conector reto 10"/>
          <p:cNvCxnSpPr/>
          <p:nvPr/>
        </p:nvCxnSpPr>
        <p:spPr>
          <a:xfrm rot="10800000">
            <a:off x="6792234" y="17511"/>
            <a:ext cx="2806504" cy="3547059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flipV="1">
            <a:off x="0" y="13131"/>
            <a:ext cx="9593814" cy="12775342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0050" y="506734"/>
            <a:ext cx="7600950" cy="2542540"/>
          </a:xfrm>
        </p:spPr>
        <p:txBody>
          <a:bodyPr anchor="ctr"/>
          <a:lstStyle>
            <a:lvl1pPr marL="0" algn="l">
              <a:buNone/>
              <a:defRPr sz="5000" b="1" cap="none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0050" y="3049267"/>
            <a:ext cx="4080510" cy="4267200"/>
          </a:xfrm>
        </p:spPr>
        <p:txBody>
          <a:bodyPr anchor="t"/>
          <a:lstStyle>
            <a:lvl1pPr marL="7681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80060" y="3215217"/>
            <a:ext cx="4240530" cy="8448464"/>
          </a:xfrm>
        </p:spPr>
        <p:txBody>
          <a:bodyPr/>
          <a:lstStyle>
            <a:lvl1pPr>
              <a:defRPr sz="36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80610" y="3215217"/>
            <a:ext cx="4240530" cy="8448464"/>
          </a:xfrm>
        </p:spPr>
        <p:txBody>
          <a:bodyPr/>
          <a:lstStyle>
            <a:lvl1pPr>
              <a:defRPr sz="36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031029" y="12097809"/>
            <a:ext cx="2240280" cy="563270"/>
          </a:xfrm>
        </p:spPr>
        <p:txBody>
          <a:bodyPr/>
          <a:lstStyle/>
          <a:p>
            <a:fld id="{F004ED72-23CE-4468-84EB-A8C5CA2EA73E}" type="datetimeFigureOut">
              <a:rPr lang="pt-BR" smtClean="0"/>
              <a:pPr/>
              <a:t>27/11/2013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80060" y="12097809"/>
            <a:ext cx="4473059" cy="56327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7968996" y="12097809"/>
            <a:ext cx="528066" cy="563270"/>
          </a:xfrm>
        </p:spPr>
        <p:txBody>
          <a:bodyPr/>
          <a:lstStyle/>
          <a:p>
            <a:fld id="{C76E71DD-FE8E-48D0-88C8-FFE599BED955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608" y="542700"/>
            <a:ext cx="1120140" cy="11487302"/>
          </a:xfrm>
        </p:spPr>
        <p:txBody>
          <a:bodyPr vert="vert270" anchor="b"/>
          <a:lstStyle>
            <a:lvl1pPr marL="0" algn="ctr">
              <a:defRPr sz="46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33256" y="542700"/>
            <a:ext cx="610075" cy="5632704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>
              <a:buNone/>
              <a:defRPr sz="2800" b="1"/>
            </a:lvl2pPr>
            <a:lvl3pPr>
              <a:buNone/>
              <a:defRPr sz="2500" b="1"/>
            </a:lvl3pPr>
            <a:lvl4pPr>
              <a:buNone/>
              <a:defRPr sz="2200" b="1"/>
            </a:lvl4pPr>
            <a:lvl5pPr>
              <a:buNone/>
              <a:defRPr sz="22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1433256" y="6397298"/>
            <a:ext cx="610075" cy="5632704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>
              <a:buNone/>
              <a:defRPr sz="2800" b="1"/>
            </a:lvl2pPr>
            <a:lvl3pPr>
              <a:buNone/>
              <a:defRPr sz="2500" b="1"/>
            </a:lvl3pPr>
            <a:lvl4pPr>
              <a:buNone/>
              <a:defRPr sz="2200" b="1"/>
            </a:lvl4pPr>
            <a:lvl5pPr>
              <a:buNone/>
              <a:defRPr sz="22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2123342" y="542700"/>
            <a:ext cx="7200900" cy="5632704"/>
          </a:xfrm>
        </p:spPr>
        <p:txBody>
          <a:bodyPr/>
          <a:lstStyle>
            <a:lvl1pPr algn="l">
              <a:defRPr sz="3400"/>
            </a:lvl1pPr>
            <a:lvl2pPr algn="l">
              <a:defRPr sz="2800"/>
            </a:lvl2pPr>
            <a:lvl3pPr algn="l">
              <a:defRPr sz="2500"/>
            </a:lvl3pPr>
            <a:lvl4pPr algn="l">
              <a:defRPr sz="2200"/>
            </a:lvl4pPr>
            <a:lvl5pPr algn="l">
              <a:defRPr sz="22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123342" y="6397298"/>
            <a:ext cx="7200900" cy="5632704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5031029" y="12097809"/>
            <a:ext cx="2237080" cy="563270"/>
          </a:xfrm>
        </p:spPr>
        <p:txBody>
          <a:bodyPr/>
          <a:lstStyle/>
          <a:p>
            <a:fld id="{F004ED72-23CE-4468-84EB-A8C5CA2EA73E}" type="datetimeFigureOut">
              <a:rPr lang="pt-BR" smtClean="0"/>
              <a:pPr/>
              <a:t>27/11/2013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80060" y="12097809"/>
            <a:ext cx="4474159" cy="56327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7968996" y="12101779"/>
            <a:ext cx="528066" cy="563270"/>
          </a:xfrm>
        </p:spPr>
        <p:txBody>
          <a:bodyPr/>
          <a:lstStyle>
            <a:lvl1pPr algn="ctr">
              <a:defRPr/>
            </a:lvl1pPr>
          </a:lstStyle>
          <a:p>
            <a:fld id="{C76E71DD-FE8E-48D0-88C8-FFE599BED955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4ED72-23CE-4468-84EB-A8C5CA2EA73E}" type="datetimeFigureOut">
              <a:rPr lang="pt-BR" smtClean="0"/>
              <a:pPr/>
              <a:t>27/11/2013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71DD-FE8E-48D0-88C8-FFE599BED955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5031029" y="12097809"/>
            <a:ext cx="2240280" cy="563270"/>
          </a:xfrm>
        </p:spPr>
        <p:txBody>
          <a:bodyPr/>
          <a:lstStyle/>
          <a:p>
            <a:fld id="{F004ED72-23CE-4468-84EB-A8C5CA2EA73E}" type="datetimeFigureOut">
              <a:rPr lang="pt-BR" smtClean="0"/>
              <a:pPr/>
              <a:t>27/11/2013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80060" y="12099529"/>
            <a:ext cx="4473059" cy="561551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7968996" y="12097809"/>
            <a:ext cx="528066" cy="563270"/>
          </a:xfrm>
        </p:spPr>
        <p:txBody>
          <a:bodyPr/>
          <a:lstStyle/>
          <a:p>
            <a:fld id="{C76E71DD-FE8E-48D0-88C8-FFE599BED955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0429" y="686306"/>
            <a:ext cx="960120" cy="11094720"/>
          </a:xfrm>
        </p:spPr>
        <p:txBody>
          <a:bodyPr vert="vert270" anchor="b"/>
          <a:lstStyle>
            <a:lvl1pPr marL="0" marR="25603" algn="r">
              <a:spcBef>
                <a:spcPts val="0"/>
              </a:spcBef>
              <a:buNone/>
              <a:defRPr sz="4100" b="0"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192649" y="686306"/>
            <a:ext cx="2560320" cy="1109472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833813" y="597408"/>
            <a:ext cx="5539892" cy="11180064"/>
          </a:xfrm>
        </p:spPr>
        <p:txBody>
          <a:bodyPr/>
          <a:lstStyle>
            <a:lvl1pPr>
              <a:spcBef>
                <a:spcPts val="0"/>
              </a:spcBef>
              <a:defRPr sz="4200"/>
            </a:lvl1pPr>
            <a:lvl2pPr>
              <a:defRPr sz="36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592925" y="12238330"/>
            <a:ext cx="2240280" cy="563270"/>
          </a:xfrm>
        </p:spPr>
        <p:txBody>
          <a:bodyPr/>
          <a:lstStyle>
            <a:lvl1pPr>
              <a:defRPr sz="1300"/>
            </a:lvl1pPr>
          </a:lstStyle>
          <a:p>
            <a:fld id="{F004ED72-23CE-4468-84EB-A8C5CA2EA73E}" type="datetimeFigureOut">
              <a:rPr lang="pt-BR" smtClean="0"/>
              <a:pPr/>
              <a:t>27/11/2013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92649" y="12238330"/>
            <a:ext cx="5400276" cy="563270"/>
          </a:xfrm>
        </p:spPr>
        <p:txBody>
          <a:bodyPr/>
          <a:lstStyle>
            <a:lvl1pPr>
              <a:defRPr sz="13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831105" y="12238330"/>
            <a:ext cx="528066" cy="563270"/>
          </a:xfrm>
        </p:spPr>
        <p:txBody>
          <a:bodyPr/>
          <a:lstStyle>
            <a:lvl1pPr>
              <a:defRPr sz="1300"/>
            </a:lvl1pPr>
          </a:lstStyle>
          <a:p>
            <a:fld id="{C76E71DD-FE8E-48D0-88C8-FFE599BED955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0429" y="281673"/>
            <a:ext cx="960120" cy="11948160"/>
          </a:xfrm>
        </p:spPr>
        <p:txBody>
          <a:bodyPr vert="vert270" anchor="b"/>
          <a:lstStyle>
            <a:lvl1pPr marL="0" algn="l">
              <a:buNone/>
              <a:defRPr sz="4200" b="0"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195149" y="698070"/>
            <a:ext cx="7700162" cy="1024128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45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200150" y="10952480"/>
            <a:ext cx="7700162" cy="128016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413602" y="12238330"/>
            <a:ext cx="2208276" cy="563270"/>
          </a:xfrm>
        </p:spPr>
        <p:txBody>
          <a:bodyPr/>
          <a:lstStyle>
            <a:lvl1pPr>
              <a:defRPr sz="1300"/>
            </a:lvl1pPr>
          </a:lstStyle>
          <a:p>
            <a:fld id="{F004ED72-23CE-4468-84EB-A8C5CA2EA73E}" type="datetimeFigureOut">
              <a:rPr lang="pt-BR" smtClean="0"/>
              <a:pPr/>
              <a:t>27/11/2013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228953" y="12240049"/>
            <a:ext cx="5195476" cy="563270"/>
          </a:xfrm>
        </p:spPr>
        <p:txBody>
          <a:bodyPr/>
          <a:lstStyle>
            <a:lvl1pPr>
              <a:defRPr sz="13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28052" y="12238330"/>
            <a:ext cx="384048" cy="563270"/>
          </a:xfrm>
        </p:spPr>
        <p:txBody>
          <a:bodyPr/>
          <a:lstStyle>
            <a:lvl1pPr algn="ctr">
              <a:defRPr sz="1300"/>
            </a:lvl1pPr>
          </a:lstStyle>
          <a:p>
            <a:fld id="{C76E71DD-FE8E-48D0-88C8-FFE599BED955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ângulo retângulo 10"/>
          <p:cNvSpPr/>
          <p:nvPr/>
        </p:nvSpPr>
        <p:spPr>
          <a:xfrm>
            <a:off x="7386" y="26261"/>
            <a:ext cx="9586429" cy="12762211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0" y="13131"/>
            <a:ext cx="9593814" cy="12775342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rot="10800000" flipV="1">
            <a:off x="6792234" y="9237032"/>
            <a:ext cx="2806504" cy="3547059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80060" y="499322"/>
            <a:ext cx="8641080" cy="2611526"/>
          </a:xfrm>
          <a:prstGeom prst="rect">
            <a:avLst/>
          </a:prstGeom>
        </p:spPr>
        <p:txBody>
          <a:bodyPr vert="horz" lIns="128016" tIns="64008" rIns="128016" bIns="64008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80060" y="3514575"/>
            <a:ext cx="8641080" cy="8534400"/>
          </a:xfrm>
          <a:prstGeom prst="rect">
            <a:avLst/>
          </a:prstGeom>
        </p:spPr>
        <p:txBody>
          <a:bodyPr vert="horz" lIns="128016" tIns="64008" rIns="128016" bIns="64008" anchor="t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031029" y="12097809"/>
            <a:ext cx="2240280" cy="563270"/>
          </a:xfrm>
          <a:prstGeom prst="rect">
            <a:avLst/>
          </a:prstGeom>
        </p:spPr>
        <p:txBody>
          <a:bodyPr vert="horz" lIns="128016" tIns="64008" rIns="128016" bIns="64008" anchor="b"/>
          <a:lstStyle>
            <a:lvl1pPr algn="l" eaLnBrk="1" latinLnBrk="0" hangingPunct="1">
              <a:defRPr kumimoji="0" sz="1400" b="0">
                <a:solidFill>
                  <a:schemeClr val="tx1"/>
                </a:solidFill>
              </a:defRPr>
            </a:lvl1pPr>
          </a:lstStyle>
          <a:p>
            <a:fld id="{F004ED72-23CE-4468-84EB-A8C5CA2EA73E}" type="datetimeFigureOut">
              <a:rPr lang="pt-BR" smtClean="0"/>
              <a:pPr/>
              <a:t>27/11/2013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480060" y="12099529"/>
            <a:ext cx="4473059" cy="561551"/>
          </a:xfrm>
          <a:prstGeom prst="rect">
            <a:avLst/>
          </a:prstGeom>
        </p:spPr>
        <p:txBody>
          <a:bodyPr vert="horz" lIns="128016" tIns="64008" rIns="128016" bIns="64008" anchor="b"/>
          <a:lstStyle>
            <a:lvl1pPr algn="r" eaLnBrk="1" latinLnBrk="0" hangingPunct="1">
              <a:defRPr kumimoji="0" sz="1400">
                <a:solidFill>
                  <a:schemeClr val="tx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968996" y="12097809"/>
            <a:ext cx="528066" cy="563270"/>
          </a:xfrm>
          <a:prstGeom prst="rect">
            <a:avLst/>
          </a:prstGeom>
        </p:spPr>
        <p:txBody>
          <a:bodyPr vert="horz" lIns="128016" tIns="64008" rIns="128016" bIns="64008" anchor="b"/>
          <a:lstStyle>
            <a:lvl1pPr algn="ctr" eaLnBrk="1" latinLnBrk="0" hangingPunct="1">
              <a:defRPr kumimoji="0" sz="1700">
                <a:solidFill>
                  <a:schemeClr val="tx1"/>
                </a:solidFill>
              </a:defRPr>
            </a:lvl1pPr>
          </a:lstStyle>
          <a:p>
            <a:fld id="{C76E71DD-FE8E-48D0-88C8-FFE599BED955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005" r:id="rId1"/>
    <p:sldLayoutId id="2147485006" r:id="rId2"/>
    <p:sldLayoutId id="2147485007" r:id="rId3"/>
    <p:sldLayoutId id="2147485008" r:id="rId4"/>
    <p:sldLayoutId id="2147485009" r:id="rId5"/>
    <p:sldLayoutId id="2147485010" r:id="rId6"/>
    <p:sldLayoutId id="2147485011" r:id="rId7"/>
    <p:sldLayoutId id="2147485012" r:id="rId8"/>
    <p:sldLayoutId id="2147485013" r:id="rId9"/>
    <p:sldLayoutId id="2147485014" r:id="rId10"/>
    <p:sldLayoutId id="2147485015" r:id="rId11"/>
  </p:sldLayoutIdLst>
  <p:txStyles>
    <p:titleStyle>
      <a:lvl1pPr marL="678485" algn="l" rtl="0" eaLnBrk="1" latinLnBrk="0" hangingPunct="1">
        <a:spcBef>
          <a:spcPct val="0"/>
        </a:spcBef>
        <a:buNone/>
        <a:defRPr kumimoji="0" sz="59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627278" indent="-537667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152144" indent="-4000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548994" indent="-32004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94437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280" indent="-294437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2560320" indent="-294437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2918765" indent="-294437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indent="-25603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3520440" indent="-25603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75000"/>
            <a:lum/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280120"/>
            <a:ext cx="9601200" cy="492618"/>
          </a:xfrm>
          <a:prstGeom prst="rect">
            <a:avLst/>
          </a:prstGeom>
          <a:noFill/>
        </p:spPr>
        <p:txBody>
          <a:bodyPr wrap="square" lIns="122093" tIns="61047" rIns="122093" bIns="61047">
            <a:spAutoFit/>
          </a:bodyPr>
          <a:lstStyle/>
          <a:p>
            <a:r>
              <a:rPr lang="pt-BR" b="1" spc="67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lbertus Medium"/>
                <a:ea typeface="BatangChe" pitchFamily="49" charset="-127"/>
              </a:rPr>
              <a:t>    PET </a:t>
            </a:r>
            <a:r>
              <a:rPr lang="pt-BR" sz="2200" b="1" spc="67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lbertus Medium"/>
                <a:ea typeface="BatangChe" pitchFamily="49" charset="-127"/>
              </a:rPr>
              <a:t>Engenharia </a:t>
            </a:r>
            <a:r>
              <a:rPr lang="pt-BR" sz="2200" b="1" spc="67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lbertus Medium"/>
                <a:ea typeface="BatangChe" pitchFamily="49" charset="-127"/>
              </a:rPr>
              <a:t>Hídrica convida para:</a:t>
            </a:r>
            <a:endParaRPr lang="pt-BR" sz="2200" b="1" spc="67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lbertus Medium"/>
              <a:ea typeface="BatangChe" pitchFamily="49" charset="-127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120" y="11801400"/>
            <a:ext cx="1800200" cy="72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4117" y="11801400"/>
            <a:ext cx="2128100" cy="69218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6384" y="11801400"/>
            <a:ext cx="1615583" cy="71245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0683" y="11729392"/>
            <a:ext cx="866776" cy="800101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300006" y="10001200"/>
            <a:ext cx="8893082" cy="1985335"/>
          </a:xfrm>
          <a:prstGeom prst="rect">
            <a:avLst/>
          </a:prstGeom>
          <a:noFill/>
        </p:spPr>
        <p:txBody>
          <a:bodyPr wrap="square" lIns="122093" tIns="61047" rIns="122093" bIns="61047" rtlCol="0">
            <a:spAutoFit/>
          </a:bodyPr>
          <a:lstStyle/>
          <a:p>
            <a:r>
              <a:rPr lang="pt-BR" sz="2000" u="sng" dirty="0" smtClean="0">
                <a:latin typeface="Arial" pitchFamily="34" charset="0"/>
                <a:cs typeface="Arial" pitchFamily="34" charset="0"/>
              </a:rPr>
              <a:t>Inscrições: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Sala do PET–EH (Campus Anglo, Térreo)</a:t>
            </a:r>
          </a:p>
          <a:p>
            <a:r>
              <a:rPr lang="pt-BR" sz="2000" u="sng" dirty="0" smtClean="0">
                <a:latin typeface="Arial" pitchFamily="34" charset="0"/>
                <a:cs typeface="Arial" pitchFamily="34" charset="0"/>
              </a:rPr>
              <a:t>Taxa de inscrição: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3 kg de alimentos e um brinquedo (em bom estado) ou  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R$10,00 que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serão destinados a uma entidade beneficente</a:t>
            </a:r>
          </a:p>
          <a:p>
            <a:r>
              <a:rPr lang="pt-BR" sz="2000" u="sng" dirty="0" smtClean="0">
                <a:latin typeface="Arial" pitchFamily="34" charset="0"/>
                <a:cs typeface="Arial" pitchFamily="34" charset="0"/>
              </a:rPr>
              <a:t>Contatos</a:t>
            </a:r>
            <a:r>
              <a:rPr lang="pt-BR" sz="2000" u="sng" dirty="0">
                <a:latin typeface="Arial" pitchFamily="34" charset="0"/>
                <a:cs typeface="Arial" pitchFamily="34" charset="0"/>
              </a:rPr>
              <a:t>: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pet.enghidrica@gmail.com ou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39211240</a:t>
            </a:r>
          </a:p>
          <a:p>
            <a:pPr algn="ctr"/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Com certificação</a:t>
            </a:r>
          </a:p>
          <a:p>
            <a:endParaRPr lang="pt-BR" sz="2100" dirty="0">
              <a:solidFill>
                <a:schemeClr val="bg1"/>
              </a:solidFill>
              <a:latin typeface="Albertus Medium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9353128"/>
            <a:ext cx="9601200" cy="431063"/>
          </a:xfrm>
          <a:prstGeom prst="rect">
            <a:avLst/>
          </a:prstGeom>
          <a:noFill/>
        </p:spPr>
        <p:txBody>
          <a:bodyPr wrap="square" lIns="122093" tIns="61047" rIns="122093" bIns="61047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  <a:ea typeface="Arial Unicode MS" pitchFamily="34" charset="-128"/>
                <a:cs typeface="Arial Unicode MS" pitchFamily="34" charset="-128"/>
              </a:rPr>
              <a:t>Auditório da Reitoria - Campus Porto</a:t>
            </a:r>
            <a:endParaRPr lang="pt-BR" sz="2000" b="1" i="1" dirty="0">
              <a:solidFill>
                <a:srgbClr val="92D050"/>
              </a:solidFill>
              <a:latin typeface="Albertus Extra Bold" pitchFamily="34" charset="0"/>
            </a:endParaRPr>
          </a:p>
        </p:txBody>
      </p:sp>
      <p:sp>
        <p:nvSpPr>
          <p:cNvPr id="11" name="Título 2"/>
          <p:cNvSpPr txBox="1">
            <a:spLocks/>
          </p:cNvSpPr>
          <p:nvPr/>
        </p:nvSpPr>
        <p:spPr>
          <a:xfrm>
            <a:off x="0" y="640163"/>
            <a:ext cx="9601200" cy="1938958"/>
          </a:xfrm>
          <a:prstGeom prst="rect">
            <a:avLst/>
          </a:prstGeom>
          <a:noFill/>
        </p:spPr>
        <p:txBody>
          <a:bodyPr wrap="square" lIns="91406" tIns="45703" rIns="91406" bIns="45703">
            <a:spAutoFit/>
          </a:bodyPr>
          <a:lstStyle/>
          <a:p>
            <a:pPr algn="ctr" defTabSz="1278774">
              <a:spcBef>
                <a:spcPct val="0"/>
              </a:spcBef>
              <a:defRPr/>
            </a:pPr>
            <a:r>
              <a:rPr lang="pt-BR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+mj-ea"/>
                <a:cs typeface="Andalus" pitchFamily="18" charset="-78"/>
              </a:rPr>
              <a:t>V Ciclo de Estudos</a:t>
            </a:r>
          </a:p>
          <a:p>
            <a:pPr algn="ctr" defTabSz="1278774">
              <a:spcBef>
                <a:spcPct val="0"/>
              </a:spcBef>
              <a:defRPr/>
            </a:pPr>
            <a:r>
              <a:rPr lang="pt-BR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+mj-ea"/>
                <a:cs typeface="Andalus" pitchFamily="18" charset="-78"/>
              </a:rPr>
              <a:t>Engenharia Hídrica</a:t>
            </a:r>
            <a:endParaRPr lang="pt-BR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2488306"/>
            <a:ext cx="9601200" cy="7078814"/>
          </a:xfrm>
          <a:prstGeom prst="rect">
            <a:avLst/>
          </a:prstGeom>
          <a:noFill/>
        </p:spPr>
        <p:txBody>
          <a:bodyPr wrap="square" lIns="91395" tIns="45697" rIns="91395" bIns="45697" rtlCol="0">
            <a:spAutoFit/>
          </a:bodyPr>
          <a:lstStyle/>
          <a:p>
            <a:pPr algn="ctr"/>
            <a:r>
              <a:rPr lang="pt-BR" i="1" dirty="0" smtClean="0">
                <a:latin typeface="Arial" pitchFamily="34" charset="0"/>
                <a:cs typeface="Arial" pitchFamily="34" charset="0"/>
              </a:rPr>
              <a:t>Palestras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Crimes Ambientais</a:t>
            </a:r>
          </a:p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Guinter Scheunemann,- Brigada militar</a:t>
            </a:r>
          </a:p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03/12/13 às 19:00 horas</a:t>
            </a:r>
          </a:p>
          <a:p>
            <a:pPr algn="ctr"/>
            <a:endParaRPr lang="pt-BR" sz="3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Atividades Portuárias</a:t>
            </a:r>
          </a:p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Darci Jorge  Martins Cunha-Chefe Da divisão do porto de Pelotas</a:t>
            </a:r>
          </a:p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04/12/2013 às 19:30 horas</a:t>
            </a:r>
          </a:p>
          <a:p>
            <a:pPr algn="ctr"/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Planejamento da Expansão do Sistema</a:t>
            </a:r>
          </a:p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 Elétrico Brasileiro</a:t>
            </a:r>
          </a:p>
          <a:p>
            <a:pPr algn="ctr"/>
            <a:r>
              <a:rPr lang="pt-BR" sz="2000" dirty="0" smtClean="0"/>
              <a:t>Lilian Laubenbacher Sampaio- Departamento de Estudos de </a:t>
            </a:r>
          </a:p>
          <a:p>
            <a:pPr algn="ctr"/>
            <a:r>
              <a:rPr lang="pt-BR" sz="2000" dirty="0" smtClean="0"/>
              <a:t>Expansão Energética da Eletrobrás. </a:t>
            </a:r>
          </a:p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05/12/13 às 18:30 horas</a:t>
            </a:r>
          </a:p>
          <a:p>
            <a:pPr algn="ctr"/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endParaRPr lang="pt-B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Escala de Cinz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1034</TotalTime>
  <Words>116</Words>
  <Application>Microsoft Office PowerPoint</Application>
  <PresentationFormat>Papel A3 (297x420 mm)</PresentationFormat>
  <Paragraphs>25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Verve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Manu Manke</dc:creator>
  <cp:lastModifiedBy>juliana lara</cp:lastModifiedBy>
  <cp:revision>126</cp:revision>
  <dcterms:created xsi:type="dcterms:W3CDTF">2011-10-04T12:50:25Z</dcterms:created>
  <dcterms:modified xsi:type="dcterms:W3CDTF">2013-11-27T02:57:51Z</dcterms:modified>
</cp:coreProperties>
</file>