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2" r:id="rId4"/>
    <p:sldId id="264" r:id="rId5"/>
    <p:sldId id="259" r:id="rId6"/>
    <p:sldId id="266" r:id="rId7"/>
    <p:sldId id="269" r:id="rId8"/>
    <p:sldId id="263" r:id="rId9"/>
    <p:sldId id="265" r:id="rId10"/>
    <p:sldId id="270" r:id="rId11"/>
    <p:sldId id="267" r:id="rId12"/>
    <p:sldId id="271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FCD567-9739-4664-8D08-F7E17B9EE7FC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JOGOS DA UFPEL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280584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/>
              <a:t>2013</a:t>
            </a:r>
          </a:p>
          <a:p>
            <a:pPr algn="ctr"/>
            <a:r>
              <a:rPr lang="pt-BR" sz="5400" dirty="0" smtClean="0"/>
              <a:t>Futsal</a:t>
            </a:r>
          </a:p>
          <a:p>
            <a:pPr algn="ctr"/>
            <a:endParaRPr lang="pt-BR" sz="5400" dirty="0"/>
          </a:p>
        </p:txBody>
      </p:sp>
      <p:pic>
        <p:nvPicPr>
          <p:cNvPr id="4" name="Picture 11" descr="logoUFP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229200"/>
            <a:ext cx="1225103" cy="1225104"/>
          </a:xfrm>
          <a:prstGeom prst="rect">
            <a:avLst/>
          </a:prstGeom>
          <a:noFill/>
        </p:spPr>
      </p:pic>
      <p:pic>
        <p:nvPicPr>
          <p:cNvPr id="5" name="Picture 10" descr="ESEF_Extens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301208"/>
            <a:ext cx="2230438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Critérios de desempate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Empate entre duas equipes entre chaves </a:t>
            </a:r>
          </a:p>
          <a:p>
            <a:pPr lvl="2"/>
            <a:r>
              <a:rPr lang="pt-BR" dirty="0" smtClean="0"/>
              <a:t>Melhores entre os 2º colocados</a:t>
            </a:r>
          </a:p>
          <a:p>
            <a:endParaRPr lang="pt-BR" dirty="0" smtClean="0"/>
          </a:p>
          <a:p>
            <a:pPr lvl="2"/>
            <a:r>
              <a:rPr lang="pt-BR" dirty="0" smtClean="0"/>
              <a:t>1º  Maior número de pontos na chave </a:t>
            </a:r>
          </a:p>
          <a:p>
            <a:pPr lvl="2"/>
            <a:r>
              <a:rPr lang="pt-BR" dirty="0" smtClean="0"/>
              <a:t>2º Menor número de derrotas por W.O</a:t>
            </a:r>
          </a:p>
          <a:p>
            <a:pPr lvl="2"/>
            <a:r>
              <a:rPr lang="pt-BR" dirty="0" smtClean="0"/>
              <a:t>3º Menor número de cartões vermelhos</a:t>
            </a:r>
          </a:p>
          <a:p>
            <a:pPr lvl="2"/>
            <a:r>
              <a:rPr lang="pt-BR" dirty="0" smtClean="0"/>
              <a:t>4º Maior saldo de gols na chave</a:t>
            </a:r>
          </a:p>
          <a:p>
            <a:pPr lvl="2"/>
            <a:r>
              <a:rPr lang="pt-BR" dirty="0" smtClean="0"/>
              <a:t>5º Maior número de gols a favor</a:t>
            </a:r>
          </a:p>
          <a:p>
            <a:pPr lvl="2"/>
            <a:r>
              <a:rPr lang="pt-BR" dirty="0" smtClean="0"/>
              <a:t>6º Menor número de cartões amarelos</a:t>
            </a:r>
          </a:p>
          <a:p>
            <a:pPr lvl="2"/>
            <a:r>
              <a:rPr lang="pt-BR" dirty="0" smtClean="0"/>
              <a:t>7º Sorteio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Critérios de desempate na fase de eliminatórias simples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1º- Disputa de pênaltis</a:t>
            </a:r>
          </a:p>
          <a:p>
            <a:pPr lvl="3"/>
            <a:r>
              <a:rPr lang="pt-BR" dirty="0" smtClean="0"/>
              <a:t>Série de 3 cobranças</a:t>
            </a:r>
          </a:p>
          <a:p>
            <a:pPr lvl="3"/>
            <a:r>
              <a:rPr lang="pt-BR" dirty="0" smtClean="0"/>
              <a:t>Série de cobranças alternadas (1x1) até desempatar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Não haverá disputa de 3º lugar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 equipe que perder  a </a:t>
            </a:r>
            <a:r>
              <a:rPr lang="pt-BR" dirty="0" err="1" smtClean="0"/>
              <a:t>semi-final</a:t>
            </a:r>
            <a:r>
              <a:rPr lang="pt-BR" dirty="0" smtClean="0"/>
              <a:t> para o campeão será o </a:t>
            </a:r>
            <a:r>
              <a:rPr lang="pt-BR" smtClean="0"/>
              <a:t>3º lugar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mtClean="0"/>
              <a:t>Dúvidas?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Participantes</a:t>
            </a:r>
          </a:p>
          <a:p>
            <a:pPr lvl="1"/>
            <a:r>
              <a:rPr lang="pt-BR" dirty="0" smtClean="0"/>
              <a:t>Alunos regularmente matriculados 2013-2</a:t>
            </a:r>
          </a:p>
          <a:p>
            <a:pPr lvl="1"/>
            <a:r>
              <a:rPr lang="pt-BR" dirty="0" smtClean="0"/>
              <a:t>Graduação e pós-graduação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Formação das equipes</a:t>
            </a:r>
          </a:p>
          <a:p>
            <a:pPr lvl="1"/>
            <a:r>
              <a:rPr lang="pt-BR" dirty="0" smtClean="0"/>
              <a:t>Cursos, Centros, Institutos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Relação de atletas</a:t>
            </a:r>
          </a:p>
          <a:p>
            <a:pPr lvl="1"/>
            <a:r>
              <a:rPr lang="pt-BR" dirty="0" smtClean="0"/>
              <a:t>Substituição ou acréscimo de atletas à lista</a:t>
            </a:r>
          </a:p>
          <a:p>
            <a:pPr lvl="2"/>
            <a:r>
              <a:rPr lang="pt-BR" dirty="0" smtClean="0"/>
              <a:t>Até o primeiro jogo da equipe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Uniformes</a:t>
            </a:r>
          </a:p>
          <a:p>
            <a:pPr lvl="1"/>
            <a:r>
              <a:rPr lang="pt-BR" dirty="0" smtClean="0"/>
              <a:t>Camisetas padronizadas e numeradas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Identificação dos atletas</a:t>
            </a:r>
          </a:p>
          <a:p>
            <a:pPr lvl="1"/>
            <a:r>
              <a:rPr lang="pt-BR" dirty="0" smtClean="0"/>
              <a:t>Comparecer à Secretaria com 10 minutos de antecedência</a:t>
            </a:r>
          </a:p>
          <a:p>
            <a:pPr lvl="2"/>
            <a:r>
              <a:rPr lang="pt-BR" dirty="0" smtClean="0"/>
              <a:t>Apresentação da identificação dos atletas</a:t>
            </a:r>
          </a:p>
          <a:p>
            <a:pPr lvl="3"/>
            <a:r>
              <a:rPr lang="pt-BR" dirty="0" smtClean="0"/>
              <a:t>RG, CNH, Passaporte</a:t>
            </a:r>
          </a:p>
          <a:p>
            <a:endParaRPr lang="pt-BR" dirty="0" smtClean="0"/>
          </a:p>
          <a:p>
            <a:r>
              <a:rPr lang="pt-BR" dirty="0" smtClean="0"/>
              <a:t>Apenas atletas e um técnico no banco de reservas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pt-BR" dirty="0" smtClean="0"/>
              <a:t>Horário das partidas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Definido na programação</a:t>
            </a:r>
          </a:p>
          <a:p>
            <a:endParaRPr lang="pt-BR" dirty="0" smtClean="0"/>
          </a:p>
          <a:p>
            <a:r>
              <a:rPr lang="pt-BR" dirty="0" smtClean="0"/>
              <a:t>A tolerância será de 05 minutos para o comparecimento da equipe</a:t>
            </a:r>
          </a:p>
          <a:p>
            <a:pPr lvl="1"/>
            <a:r>
              <a:rPr lang="pt-BR" dirty="0" smtClean="0"/>
              <a:t>Diminuição em relação ao Regulamento Geral devido a perspectiva do elevado número de jogos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BR" dirty="0" smtClean="0"/>
              <a:t>Sistemas de Disputa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Chaves com 3 equipes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Classifica o 1º colocado de cada chave</a:t>
            </a:r>
          </a:p>
          <a:p>
            <a:pPr lvl="2"/>
            <a:endParaRPr lang="pt-BR" dirty="0" smtClean="0"/>
          </a:p>
          <a:p>
            <a:pPr lvl="1"/>
            <a:r>
              <a:rPr lang="pt-BR" dirty="0" smtClean="0"/>
              <a:t>A melhor equipe  entre aquelas classificadas em 2º lugar nas chaves</a:t>
            </a:r>
          </a:p>
          <a:p>
            <a:pPr lvl="2"/>
            <a:r>
              <a:rPr lang="pt-BR" dirty="0" smtClean="0"/>
              <a:t>Para formar uma “chave de eliminatória simples” (N=8)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Formato do jogo</a:t>
            </a:r>
          </a:p>
          <a:p>
            <a:pPr lvl="1"/>
            <a:r>
              <a:rPr lang="pt-BR" dirty="0" smtClean="0"/>
              <a:t>2 tempos de 15 minutos corridos</a:t>
            </a:r>
          </a:p>
          <a:p>
            <a:pPr lvl="2"/>
            <a:r>
              <a:rPr lang="pt-BR" dirty="0" smtClean="0"/>
              <a:t>Último minuto de jogo cronometrado</a:t>
            </a:r>
          </a:p>
          <a:p>
            <a:pPr lvl="1"/>
            <a:r>
              <a:rPr lang="pt-BR" dirty="0" smtClean="0"/>
              <a:t>Intervalo de 03 minutos </a:t>
            </a:r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Questões disciplinares</a:t>
            </a:r>
          </a:p>
          <a:p>
            <a:pPr lvl="1"/>
            <a:r>
              <a:rPr lang="pt-BR" dirty="0" smtClean="0"/>
              <a:t>Atleta expulso de uma partida</a:t>
            </a:r>
          </a:p>
          <a:p>
            <a:pPr lvl="2"/>
            <a:r>
              <a:rPr lang="pt-BR" dirty="0" smtClean="0"/>
              <a:t>Avaliação conforme relatório da arbitragem</a:t>
            </a:r>
          </a:p>
          <a:p>
            <a:pPr lvl="2"/>
            <a:r>
              <a:rPr lang="pt-BR" dirty="0" smtClean="0"/>
              <a:t>Punições</a:t>
            </a:r>
          </a:p>
          <a:p>
            <a:pPr lvl="3"/>
            <a:r>
              <a:rPr lang="pt-BR" dirty="0" smtClean="0"/>
              <a:t>Suspensão automática de uma partida</a:t>
            </a:r>
          </a:p>
          <a:p>
            <a:pPr lvl="3">
              <a:buNone/>
            </a:pPr>
            <a:r>
              <a:rPr lang="pt-BR" dirty="0" smtClean="0"/>
              <a:t>ou</a:t>
            </a:r>
          </a:p>
          <a:p>
            <a:pPr lvl="3"/>
            <a:r>
              <a:rPr lang="pt-BR" dirty="0" smtClean="0"/>
              <a:t>Exclusão da competição</a:t>
            </a:r>
          </a:p>
          <a:p>
            <a:pPr lvl="4"/>
            <a:r>
              <a:rPr lang="pt-BR" dirty="0" smtClean="0"/>
              <a:t>Situações em que a expulsão esteja relacionada à agressão, faltas flagrantemente violenta (cartão vermelho direto) ou conduta antidesportiva</a:t>
            </a:r>
          </a:p>
          <a:p>
            <a:pPr lvl="2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Pontuação</a:t>
            </a:r>
          </a:p>
          <a:p>
            <a:pPr lvl="1"/>
            <a:r>
              <a:rPr lang="pt-BR" dirty="0" smtClean="0"/>
              <a:t>Vitória -  3 pontos</a:t>
            </a:r>
          </a:p>
          <a:p>
            <a:pPr lvl="1"/>
            <a:r>
              <a:rPr lang="pt-BR" dirty="0" smtClean="0"/>
              <a:t>Empate – 1 ponto</a:t>
            </a:r>
          </a:p>
          <a:p>
            <a:pPr lvl="1"/>
            <a:r>
              <a:rPr lang="pt-BR" dirty="0" smtClean="0"/>
              <a:t>Derrota – 0 pontos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Critérios de desempate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Empate entre duas equipes dentro da chave</a:t>
            </a:r>
          </a:p>
          <a:p>
            <a:endParaRPr lang="pt-BR" dirty="0" smtClean="0"/>
          </a:p>
          <a:p>
            <a:pPr lvl="2"/>
            <a:r>
              <a:rPr lang="pt-BR" dirty="0" smtClean="0"/>
              <a:t>1º Menor número de derrotas por </a:t>
            </a:r>
            <a:r>
              <a:rPr lang="pt-BR" dirty="0" err="1" smtClean="0"/>
              <a:t>W.O.</a:t>
            </a:r>
            <a:endParaRPr lang="pt-BR" dirty="0" smtClean="0"/>
          </a:p>
          <a:p>
            <a:pPr lvl="2"/>
            <a:r>
              <a:rPr lang="pt-BR" dirty="0" smtClean="0"/>
              <a:t>2º Confronto direto</a:t>
            </a:r>
          </a:p>
          <a:p>
            <a:pPr lvl="2"/>
            <a:r>
              <a:rPr lang="pt-BR" dirty="0" smtClean="0"/>
              <a:t>3º Menor número de cartões vermelhos </a:t>
            </a:r>
          </a:p>
          <a:p>
            <a:pPr lvl="2"/>
            <a:r>
              <a:rPr lang="pt-BR" dirty="0" smtClean="0"/>
              <a:t>4º Maior saldo de gols na chave</a:t>
            </a:r>
          </a:p>
          <a:p>
            <a:pPr lvl="2"/>
            <a:r>
              <a:rPr lang="pt-BR" dirty="0" smtClean="0"/>
              <a:t>5º Maior número de gols a favor</a:t>
            </a:r>
          </a:p>
          <a:p>
            <a:pPr lvl="2"/>
            <a:r>
              <a:rPr lang="pt-BR" dirty="0" smtClean="0"/>
              <a:t>6º Menor número de cartões amarelos</a:t>
            </a:r>
          </a:p>
          <a:p>
            <a:pPr lvl="2"/>
            <a:r>
              <a:rPr lang="pt-BR" dirty="0" smtClean="0"/>
              <a:t>7º Sorteio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575</TotalTime>
  <Words>387</Words>
  <Application>Microsoft Office PowerPoint</Application>
  <PresentationFormat>Apresentação na tela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Fluxo</vt:lpstr>
      <vt:lpstr>JOGOS DA UFPEL</vt:lpstr>
      <vt:lpstr>Regulamento Geral</vt:lpstr>
      <vt:lpstr>Regulamento Geral</vt:lpstr>
      <vt:lpstr>Regulamento Geral</vt:lpstr>
      <vt:lpstr>Sistemas de Disputa</vt:lpstr>
      <vt:lpstr>Regulamento Futsal</vt:lpstr>
      <vt:lpstr>Regulamento Futsal</vt:lpstr>
      <vt:lpstr>Regulamento Futsal</vt:lpstr>
      <vt:lpstr>Regulamento Futsal</vt:lpstr>
      <vt:lpstr>Regulamento Futsal</vt:lpstr>
      <vt:lpstr>Regulamento Futsal</vt:lpstr>
      <vt:lpstr>Regulamento Futsal</vt:lpstr>
      <vt:lpstr>Regulamento Futsal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JOGOS DA UFPEL</dc:title>
  <dc:creator>Mario Renato</dc:creator>
  <cp:lastModifiedBy>CCS</cp:lastModifiedBy>
  <cp:revision>43</cp:revision>
  <dcterms:created xsi:type="dcterms:W3CDTF">2013-07-26T17:04:34Z</dcterms:created>
  <dcterms:modified xsi:type="dcterms:W3CDTF">2013-10-11T12:23:02Z</dcterms:modified>
</cp:coreProperties>
</file>