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2" r:id="rId4"/>
    <p:sldId id="264" r:id="rId5"/>
    <p:sldId id="258" r:id="rId6"/>
    <p:sldId id="259" r:id="rId7"/>
    <p:sldId id="260" r:id="rId8"/>
    <p:sldId id="261" r:id="rId9"/>
    <p:sldId id="269" r:id="rId10"/>
    <p:sldId id="266" r:id="rId11"/>
    <p:sldId id="263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FCD567-9739-4664-8D08-F7E17B9EE7FC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JOGOS DA UFPEL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280584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2013</a:t>
            </a:r>
          </a:p>
          <a:p>
            <a:pPr algn="ctr"/>
            <a:r>
              <a:rPr lang="pt-BR" sz="5400" dirty="0" smtClean="0"/>
              <a:t>Voleibol</a:t>
            </a:r>
          </a:p>
          <a:p>
            <a:pPr algn="ctr"/>
            <a:endParaRPr lang="pt-BR" sz="5400" dirty="0"/>
          </a:p>
        </p:txBody>
      </p:sp>
      <p:pic>
        <p:nvPicPr>
          <p:cNvPr id="4" name="Picture 11" descr="logoUF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229200"/>
            <a:ext cx="1225103" cy="1225104"/>
          </a:xfrm>
          <a:prstGeom prst="rect">
            <a:avLst/>
          </a:prstGeom>
          <a:noFill/>
        </p:spPr>
      </p:pic>
      <p:pic>
        <p:nvPicPr>
          <p:cNvPr id="5" name="Picture 10" descr="ESEF_Exten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01208"/>
            <a:ext cx="22304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Formato do jogo</a:t>
            </a:r>
          </a:p>
          <a:p>
            <a:pPr lvl="1"/>
            <a:r>
              <a:rPr lang="pt-BR" dirty="0" smtClean="0"/>
              <a:t>Partidas em melhor de 3 sets</a:t>
            </a:r>
          </a:p>
          <a:p>
            <a:pPr lvl="1"/>
            <a:r>
              <a:rPr lang="pt-BR" dirty="0" smtClean="0"/>
              <a:t>Sets de 21 pontos</a:t>
            </a:r>
          </a:p>
          <a:p>
            <a:pPr lvl="2"/>
            <a:r>
              <a:rPr lang="pt-BR" dirty="0" smtClean="0"/>
              <a:t>Set de desempate em 15 pontos</a:t>
            </a:r>
          </a:p>
          <a:p>
            <a:pPr lvl="2"/>
            <a:endParaRPr lang="pt-BR" dirty="0" smtClean="0"/>
          </a:p>
          <a:p>
            <a:r>
              <a:rPr lang="pt-BR" dirty="0" smtClean="0"/>
              <a:t>Questões disciplinares</a:t>
            </a:r>
          </a:p>
          <a:p>
            <a:pPr lvl="1"/>
            <a:r>
              <a:rPr lang="pt-BR" dirty="0" smtClean="0"/>
              <a:t>Atleta expulso de uma partida</a:t>
            </a:r>
          </a:p>
          <a:p>
            <a:pPr lvl="2"/>
            <a:r>
              <a:rPr lang="pt-BR" dirty="0" smtClean="0"/>
              <a:t>Eliminação da competição</a:t>
            </a:r>
          </a:p>
          <a:p>
            <a:pPr lvl="1"/>
            <a:r>
              <a:rPr lang="pt-BR" dirty="0" smtClean="0"/>
              <a:t>Comissão Disciplinar	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Pontuação</a:t>
            </a:r>
          </a:p>
          <a:p>
            <a:pPr lvl="1"/>
            <a:r>
              <a:rPr lang="pt-BR" dirty="0" smtClean="0"/>
              <a:t>Vitória por 2x0 -  3 pontos</a:t>
            </a:r>
          </a:p>
          <a:p>
            <a:pPr lvl="1"/>
            <a:r>
              <a:rPr lang="pt-BR" dirty="0" smtClean="0"/>
              <a:t>Vitória por 2x1 – 2 pontos</a:t>
            </a:r>
          </a:p>
          <a:p>
            <a:pPr lvl="1"/>
            <a:r>
              <a:rPr lang="pt-BR" dirty="0" smtClean="0"/>
              <a:t>Derrota por 2x1 – 1 ponto</a:t>
            </a:r>
          </a:p>
          <a:p>
            <a:pPr lvl="1"/>
            <a:r>
              <a:rPr lang="pt-BR" dirty="0" smtClean="0"/>
              <a:t>Derrota por 2x0 – 0 pontos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duas equipes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Confronto Direto</a:t>
            </a:r>
          </a:p>
          <a:p>
            <a:pPr lvl="2"/>
            <a:r>
              <a:rPr lang="pt-BR" dirty="0" smtClean="0"/>
              <a:t>2º Maior saldo de sets no turno ou chave</a:t>
            </a:r>
          </a:p>
          <a:p>
            <a:pPr lvl="2"/>
            <a:r>
              <a:rPr lang="pt-BR" dirty="0" smtClean="0"/>
              <a:t>3º Maior saldo de pontos no turno ou chave</a:t>
            </a:r>
          </a:p>
          <a:p>
            <a:pPr lvl="2"/>
            <a:r>
              <a:rPr lang="pt-BR" dirty="0" smtClean="0"/>
              <a:t>4º Menor número de cartões vermelhos</a:t>
            </a:r>
          </a:p>
          <a:p>
            <a:pPr lvl="2"/>
            <a:r>
              <a:rPr lang="pt-BR" dirty="0" smtClean="0"/>
              <a:t>5º Menor número de cartões amarelos</a:t>
            </a:r>
          </a:p>
          <a:p>
            <a:pPr lvl="2"/>
            <a:r>
              <a:rPr lang="pt-BR" dirty="0" smtClean="0"/>
              <a:t>6º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três ou mais equipes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Maior saldo de sets no turno ou chave nas partidas envolvendo apenas as equipes empatadas</a:t>
            </a:r>
          </a:p>
          <a:p>
            <a:pPr lvl="2"/>
            <a:r>
              <a:rPr lang="pt-BR" dirty="0" smtClean="0"/>
              <a:t>2º Maior saldo de pontos no turno ou chave  nas partidas envolvendo apenas as equipes empatadas</a:t>
            </a:r>
          </a:p>
          <a:p>
            <a:pPr lvl="2"/>
            <a:r>
              <a:rPr lang="pt-BR" dirty="0" smtClean="0"/>
              <a:t>3º Maior saldo de sets no turno ou chave nas partidas envolvendo apenas as equipes empatadas</a:t>
            </a:r>
          </a:p>
          <a:p>
            <a:pPr lvl="2"/>
            <a:r>
              <a:rPr lang="pt-BR" dirty="0" smtClean="0"/>
              <a:t>4º Maior saldo de pontos no turno ou chave  nas partidas envolvendo apenas as equipes empatadas</a:t>
            </a:r>
          </a:p>
          <a:p>
            <a:pPr lvl="2"/>
            <a:r>
              <a:rPr lang="pt-BR" dirty="0" smtClean="0"/>
              <a:t>5º Menor número de cartões vermelhos na competição</a:t>
            </a:r>
          </a:p>
          <a:p>
            <a:pPr lvl="2"/>
            <a:r>
              <a:rPr lang="pt-BR" dirty="0" smtClean="0"/>
              <a:t>6º Menor número de cartões amarelos na competição</a:t>
            </a:r>
          </a:p>
          <a:p>
            <a:pPr lvl="2"/>
            <a:r>
              <a:rPr lang="pt-BR" dirty="0" smtClean="0"/>
              <a:t>7º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Voleibol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Dúvidas?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Participantes</a:t>
            </a:r>
          </a:p>
          <a:p>
            <a:pPr lvl="1"/>
            <a:r>
              <a:rPr lang="pt-BR" dirty="0" smtClean="0"/>
              <a:t>Alunos regularmente matriculados 2013-1</a:t>
            </a:r>
          </a:p>
          <a:p>
            <a:pPr lvl="1"/>
            <a:r>
              <a:rPr lang="pt-BR" dirty="0" smtClean="0"/>
              <a:t>Graduação e pós-graduação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Formação das equipes</a:t>
            </a:r>
          </a:p>
          <a:p>
            <a:pPr lvl="1"/>
            <a:r>
              <a:rPr lang="pt-BR" dirty="0" smtClean="0"/>
              <a:t>Cursos, Centros, Institutos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Relação de atletas</a:t>
            </a:r>
          </a:p>
          <a:p>
            <a:pPr lvl="1"/>
            <a:r>
              <a:rPr lang="pt-BR" dirty="0" smtClean="0"/>
              <a:t>Substituição ou acréscimo de atletas à lista</a:t>
            </a:r>
          </a:p>
          <a:p>
            <a:pPr lvl="2"/>
            <a:r>
              <a:rPr lang="pt-BR" dirty="0" smtClean="0"/>
              <a:t>Até o primeiro jogo da equipe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Uniformes</a:t>
            </a:r>
          </a:p>
          <a:p>
            <a:pPr lvl="1"/>
            <a:r>
              <a:rPr lang="pt-BR" dirty="0" smtClean="0"/>
              <a:t>Camisetas padronizadas e numeradas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Identificação dos atletas</a:t>
            </a:r>
          </a:p>
          <a:p>
            <a:pPr lvl="1"/>
            <a:r>
              <a:rPr lang="pt-BR" dirty="0" smtClean="0"/>
              <a:t>Comparecer à Secretaria com 10 minutos de antecedência</a:t>
            </a:r>
          </a:p>
          <a:p>
            <a:pPr lvl="2"/>
            <a:r>
              <a:rPr lang="pt-BR" dirty="0" smtClean="0"/>
              <a:t>Apresentação da identificação dos atletas</a:t>
            </a:r>
          </a:p>
          <a:p>
            <a:pPr lvl="3"/>
            <a:r>
              <a:rPr lang="pt-BR" dirty="0" smtClean="0"/>
              <a:t>RG, CNH, Passaporte</a:t>
            </a:r>
          </a:p>
          <a:p>
            <a:endParaRPr lang="pt-BR" dirty="0" smtClean="0"/>
          </a:p>
          <a:p>
            <a:r>
              <a:rPr lang="pt-BR" dirty="0" smtClean="0"/>
              <a:t>Apenas atletas e um técnico no banco de reservas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pt-BR" dirty="0" smtClean="0"/>
              <a:t>Horário das partidas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Será determinado o horário apenas do primeiro jogo do turno</a:t>
            </a:r>
          </a:p>
          <a:p>
            <a:pPr lvl="2"/>
            <a:r>
              <a:rPr lang="pt-BR" dirty="0" smtClean="0"/>
              <a:t>Os demais serão realizados em sequência</a:t>
            </a:r>
          </a:p>
          <a:p>
            <a:endParaRPr lang="pt-BR" dirty="0" smtClean="0"/>
          </a:p>
          <a:p>
            <a:r>
              <a:rPr lang="pt-BR" dirty="0" smtClean="0"/>
              <a:t>A tolerância será de 10 minutos para o comparecimento da equipe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Equipes Inscritas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Masculino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Feminino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ESEF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Enfermagem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Agronomia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ESEF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Direito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Economia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Ceng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Faurb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Medicina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Direito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IFISP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Jornalismo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Eng. Hídrica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Agronomia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Faurb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Economia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BR" dirty="0" smtClean="0"/>
              <a:t>Sistemas de Disputa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67544" y="1264920"/>
          <a:ext cx="8229600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5472608"/>
                <a:gridCol w="146084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Equipes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Sistema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Jogos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Confronto melhor de 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2(3)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 – 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Rodízio</a:t>
                      </a:r>
                      <a:r>
                        <a:rPr lang="pt-BR" baseline="0" dirty="0" smtClean="0"/>
                        <a:t> Simples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 – 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Fase 1 – Duas chaves de 3 equipes</a:t>
                      </a:r>
                    </a:p>
                    <a:p>
                      <a:r>
                        <a:rPr lang="pt-BR" dirty="0" smtClean="0"/>
                        <a:t>Fase 2 – </a:t>
                      </a:r>
                      <a:r>
                        <a:rPr lang="pt-BR" dirty="0" err="1" smtClean="0"/>
                        <a:t>Semi-final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Fase</a:t>
                      </a:r>
                      <a:r>
                        <a:rPr lang="pt-BR" baseline="0" dirty="0" smtClean="0"/>
                        <a:t> 3 – Final + Disputa de 3º lugar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Fase 1 – Chave A 4 equipes + Chave B 3 equipes</a:t>
                      </a:r>
                    </a:p>
                    <a:p>
                      <a:r>
                        <a:rPr lang="pt-BR" dirty="0" smtClean="0"/>
                        <a:t>Fase 2 – </a:t>
                      </a:r>
                      <a:r>
                        <a:rPr lang="pt-BR" dirty="0" err="1" smtClean="0"/>
                        <a:t>Semi-final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Fase</a:t>
                      </a:r>
                      <a:r>
                        <a:rPr lang="pt-BR" baseline="0" dirty="0" smtClean="0"/>
                        <a:t> 3 – Final + Disputa de 3º lugar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Fase 1 – Chave A 4 equipes + Chave B 4 equipes</a:t>
                      </a:r>
                    </a:p>
                    <a:p>
                      <a:r>
                        <a:rPr lang="pt-BR" dirty="0" smtClean="0"/>
                        <a:t>Fase 2 – </a:t>
                      </a:r>
                      <a:r>
                        <a:rPr lang="pt-BR" dirty="0" err="1" smtClean="0"/>
                        <a:t>Semi-final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Fase</a:t>
                      </a:r>
                      <a:r>
                        <a:rPr lang="pt-BR" baseline="0" dirty="0" smtClean="0"/>
                        <a:t> 3 – Final + Disputa de 3º lugar</a:t>
                      </a:r>
                      <a:endParaRPr lang="pt-BR" dirty="0" smtClean="0"/>
                    </a:p>
                    <a:p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Fase 1 – Chaves A, B e C com 3 equipes</a:t>
                      </a:r>
                    </a:p>
                    <a:p>
                      <a:r>
                        <a:rPr lang="pt-BR" dirty="0" smtClean="0"/>
                        <a:t>Fase 2 – </a:t>
                      </a:r>
                      <a:r>
                        <a:rPr lang="pt-BR" dirty="0" err="1" smtClean="0"/>
                        <a:t>Semi-final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Fase</a:t>
                      </a:r>
                      <a:r>
                        <a:rPr lang="pt-BR" baseline="0" dirty="0" smtClean="0"/>
                        <a:t> 3 – Final + Disputa de 3º lugar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Sorteio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Feminino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2" y="2708920"/>
          <a:ext cx="7560840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093"/>
                <a:gridCol w="2940327"/>
                <a:gridCol w="878279"/>
                <a:gridCol w="2902141"/>
              </a:tblGrid>
              <a:tr h="604867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Chave A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Chave B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Jornalismo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Economia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ESEF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Agronomia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Direito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FAURB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Sorteio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Masculino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2" y="2708920"/>
          <a:ext cx="7560842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3"/>
                <a:gridCol w="1663385"/>
                <a:gridCol w="496855"/>
                <a:gridCol w="1973019"/>
                <a:gridCol w="720080"/>
                <a:gridCol w="2232250"/>
              </a:tblGrid>
              <a:tr h="604867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Chave A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Chave B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Chave</a:t>
                      </a:r>
                      <a:r>
                        <a:rPr lang="pt-BR" sz="2400" baseline="0" dirty="0" smtClean="0">
                          <a:solidFill>
                            <a:srgbClr val="002060"/>
                          </a:solidFill>
                        </a:rPr>
                        <a:t> C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Direito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ESEF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Medicina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Agronomia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FAURB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Economia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Hídrica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CENG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IFISP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Disputa - Masculino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1ª Fase – 	Chaves A e B – 3 equipes</a:t>
            </a:r>
          </a:p>
          <a:p>
            <a:pPr>
              <a:buNone/>
            </a:pPr>
            <a:r>
              <a:rPr lang="pt-BR" dirty="0" smtClean="0"/>
              <a:t>			Chave C – 4 equipes</a:t>
            </a:r>
          </a:p>
          <a:p>
            <a:r>
              <a:rPr lang="pt-BR" dirty="0" smtClean="0"/>
              <a:t>2ª Fase – Eliminatória Simples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Elipse 3"/>
          <p:cNvSpPr/>
          <p:nvPr/>
        </p:nvSpPr>
        <p:spPr>
          <a:xfrm>
            <a:off x="1763688" y="3356992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1º A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1763688" y="4005064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dirty="0" smtClean="0">
              <a:solidFill>
                <a:schemeClr val="tx1"/>
              </a:solidFill>
            </a:endParaRP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1º C</a:t>
            </a:r>
          </a:p>
          <a:p>
            <a:pPr algn="ctr"/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1763688" y="4653136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2º B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1763688" y="5229200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2º C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763688" y="5805264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2º A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1763688" y="6381328"/>
            <a:ext cx="648072" cy="476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1º B</a:t>
            </a:r>
            <a:endParaRPr lang="pt-BR" sz="1200" dirty="0">
              <a:solidFill>
                <a:schemeClr val="tx1"/>
              </a:solidFill>
            </a:endParaRPr>
          </a:p>
        </p:txBody>
      </p:sp>
      <p:cxnSp>
        <p:nvCxnSpPr>
          <p:cNvPr id="14" name="Conector reto 13"/>
          <p:cNvCxnSpPr>
            <a:stCxn id="4" idx="6"/>
          </p:cNvCxnSpPr>
          <p:nvPr/>
        </p:nvCxnSpPr>
        <p:spPr>
          <a:xfrm>
            <a:off x="2411760" y="3609020"/>
            <a:ext cx="2103969" cy="6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2411760" y="6597352"/>
            <a:ext cx="2103969" cy="6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2411760" y="4221088"/>
            <a:ext cx="1023102" cy="5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2411760" y="4869160"/>
            <a:ext cx="1023102" cy="5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2411760" y="5445224"/>
            <a:ext cx="1023102" cy="5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flipV="1">
            <a:off x="2411760" y="6021288"/>
            <a:ext cx="1023102" cy="5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3419872" y="422108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flipH="1">
            <a:off x="3418449" y="5445903"/>
            <a:ext cx="8384" cy="575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3419872" y="458112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3441612" y="5733935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4499992" y="3645024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H="1">
            <a:off x="4499992" y="5739618"/>
            <a:ext cx="1670" cy="857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4499992" y="4077072"/>
            <a:ext cx="775393" cy="2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4499992" y="6165304"/>
            <a:ext cx="789460" cy="10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 flipH="1">
            <a:off x="5289452" y="4077072"/>
            <a:ext cx="2628" cy="2112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5292080" y="515719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525</Words>
  <Application>Microsoft Office PowerPoint</Application>
  <PresentationFormat>Apresentação na tela (4:3)</PresentationFormat>
  <Paragraphs>177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Fluxo</vt:lpstr>
      <vt:lpstr>JOGOS DA UFPEL</vt:lpstr>
      <vt:lpstr>Regulamento Geral</vt:lpstr>
      <vt:lpstr>Regulamento Geral</vt:lpstr>
      <vt:lpstr>Regulamento Geral</vt:lpstr>
      <vt:lpstr>Equipes Inscritas</vt:lpstr>
      <vt:lpstr>Sistemas de Disputa</vt:lpstr>
      <vt:lpstr>Sorteio</vt:lpstr>
      <vt:lpstr>Sorteio</vt:lpstr>
      <vt:lpstr>Sistema de Disputa - Masculino</vt:lpstr>
      <vt:lpstr>Regulamento Voleibol</vt:lpstr>
      <vt:lpstr>Regulamento Voleibol</vt:lpstr>
      <vt:lpstr>Regulamento Voleibol</vt:lpstr>
      <vt:lpstr>Regulamento Voleibol</vt:lpstr>
      <vt:lpstr>Regulamento Voleibol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JOGOS DA UFPEL</dc:title>
  <dc:creator>Mario Renato</dc:creator>
  <cp:lastModifiedBy>Clayton</cp:lastModifiedBy>
  <cp:revision>22</cp:revision>
  <dcterms:created xsi:type="dcterms:W3CDTF">2013-07-26T17:04:34Z</dcterms:created>
  <dcterms:modified xsi:type="dcterms:W3CDTF">2013-08-16T12:27:36Z</dcterms:modified>
</cp:coreProperties>
</file>