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6" r:id="rId8"/>
    <p:sldId id="263" r:id="rId9"/>
    <p:sldId id="265" r:id="rId10"/>
    <p:sldId id="267" r:id="rId11"/>
    <p:sldId id="272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CD567-9739-4664-8D08-F7E17B9EE7FC}" type="datetimeFigureOut">
              <a:rPr lang="pt-BR" smtClean="0"/>
              <a:pPr/>
              <a:t>23/8/2013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JOGOS DA UFPEL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805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2013</a:t>
            </a:r>
          </a:p>
          <a:p>
            <a:pPr algn="ctr"/>
            <a:r>
              <a:rPr lang="pt-BR" sz="5400" dirty="0" smtClean="0"/>
              <a:t>Basquetebol</a:t>
            </a:r>
          </a:p>
          <a:p>
            <a:pPr algn="ctr"/>
            <a:endParaRPr lang="pt-BR" sz="5400" dirty="0"/>
          </a:p>
        </p:txBody>
      </p:sp>
      <p:pic>
        <p:nvPicPr>
          <p:cNvPr id="4" name="Picture 11" descr="logo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225103" cy="1225104"/>
          </a:xfrm>
          <a:prstGeom prst="rect">
            <a:avLst/>
          </a:prstGeom>
          <a:noFill/>
        </p:spPr>
      </p:pic>
      <p:pic>
        <p:nvPicPr>
          <p:cNvPr id="5" name="Picture 10" descr="ESEF_Ext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22304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três ou mais equipes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Maior saldo de pontos nas partidas entre as equipes empatadas</a:t>
            </a:r>
          </a:p>
          <a:p>
            <a:pPr lvl="2"/>
            <a:r>
              <a:rPr lang="pt-BR" dirty="0" smtClean="0"/>
              <a:t>2º Maior número de pontos a favor nas partidas entre as equipes empatadas</a:t>
            </a:r>
          </a:p>
          <a:p>
            <a:pPr lvl="2"/>
            <a:r>
              <a:rPr lang="pt-BR" dirty="0" smtClean="0"/>
              <a:t>3º Maior saldo de pontos em todas as partidas no turno ou chave</a:t>
            </a:r>
          </a:p>
          <a:p>
            <a:pPr lvl="2"/>
            <a:r>
              <a:rPr lang="pt-BR" dirty="0" smtClean="0"/>
              <a:t>4º Maior número de pontos a favor em todas as partidas no turno ou chave</a:t>
            </a:r>
          </a:p>
          <a:p>
            <a:pPr lvl="2"/>
            <a:r>
              <a:rPr lang="pt-BR" dirty="0" smtClean="0"/>
              <a:t>5º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Critérios de desempate – melhor 2º colocado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1º Maior número de pontos na classificação</a:t>
            </a:r>
          </a:p>
          <a:p>
            <a:pPr lvl="1"/>
            <a:r>
              <a:rPr lang="pt-BR" dirty="0" smtClean="0"/>
              <a:t>2º Maior saldo de pontos na competição</a:t>
            </a:r>
          </a:p>
          <a:p>
            <a:pPr lvl="1"/>
            <a:r>
              <a:rPr lang="pt-BR" dirty="0" smtClean="0"/>
              <a:t>3º Maior número de pontos na competição</a:t>
            </a:r>
          </a:p>
          <a:p>
            <a:pPr lvl="1"/>
            <a:r>
              <a:rPr lang="pt-BR" dirty="0" smtClean="0"/>
              <a:t>4º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Critérios de desempate – confrontos </a:t>
            </a:r>
            <a:r>
              <a:rPr lang="pt-BR" dirty="0" err="1" smtClean="0"/>
              <a:t>semi-finais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confrontos </a:t>
            </a:r>
            <a:r>
              <a:rPr lang="pt-BR" dirty="0" err="1" smtClean="0"/>
              <a:t>semi-finais</a:t>
            </a:r>
            <a:r>
              <a:rPr lang="pt-BR" dirty="0" smtClean="0"/>
              <a:t> serão os seguintes: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Jogo 1 </a:t>
            </a:r>
          </a:p>
          <a:p>
            <a:pPr lvl="4">
              <a:buNone/>
            </a:pPr>
            <a:r>
              <a:rPr lang="pt-BR" dirty="0" smtClean="0"/>
              <a:t>1º colocado da chave que classificou 2 equipes x 2º melhor entre os primeiros colocados</a:t>
            </a:r>
          </a:p>
          <a:p>
            <a:pPr lvl="1"/>
            <a:r>
              <a:rPr lang="pt-BR" dirty="0" smtClean="0"/>
              <a:t>Jogo 2</a:t>
            </a:r>
          </a:p>
          <a:p>
            <a:pPr lvl="3"/>
            <a:r>
              <a:rPr lang="pt-BR" dirty="0" smtClean="0"/>
              <a:t>2º colocado da chave que classificou 2 equipes </a:t>
            </a:r>
            <a:r>
              <a:rPr lang="pt-BR" smtClean="0"/>
              <a:t>x 1º </a:t>
            </a:r>
            <a:r>
              <a:rPr lang="pt-BR" dirty="0" smtClean="0"/>
              <a:t>melhor entre os primeiros colocados</a:t>
            </a:r>
          </a:p>
          <a:p>
            <a:pPr lvl="4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Dúvidas?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Sorteio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Masculino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2708920"/>
          <a:ext cx="7560842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3"/>
                <a:gridCol w="1663385"/>
                <a:gridCol w="496855"/>
                <a:gridCol w="1973019"/>
                <a:gridCol w="720080"/>
                <a:gridCol w="2232250"/>
              </a:tblGrid>
              <a:tr h="60486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A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B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</a:t>
                      </a:r>
                      <a:r>
                        <a:rPr lang="pt-BR" sz="2400" baseline="0" dirty="0" smtClean="0">
                          <a:solidFill>
                            <a:srgbClr val="002060"/>
                          </a:solidFill>
                        </a:rPr>
                        <a:t> C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Eng. Hídrica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Computação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Agronomia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Jornalismo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Letras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Economia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Sorteio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Feminino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2708920"/>
          <a:ext cx="45365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528392"/>
              </a:tblGrid>
              <a:tr h="604867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Chave Única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Faurb</a:t>
                      </a:r>
                      <a:endParaRPr lang="pt-BR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pt-BR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Ceng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Alunos regularmente matriculados 2013-1</a:t>
            </a:r>
          </a:p>
          <a:p>
            <a:pPr lvl="1"/>
            <a:r>
              <a:rPr lang="pt-BR" dirty="0" smtClean="0"/>
              <a:t>Graduação e pós-graduação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Formação das equipes</a:t>
            </a:r>
          </a:p>
          <a:p>
            <a:pPr lvl="1"/>
            <a:r>
              <a:rPr lang="pt-BR" dirty="0" smtClean="0"/>
              <a:t>Cursos, Centros, Institutos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Relação de atletas</a:t>
            </a:r>
          </a:p>
          <a:p>
            <a:pPr lvl="1"/>
            <a:r>
              <a:rPr lang="pt-BR" dirty="0" smtClean="0"/>
              <a:t>Substituição ou acréscimo de atletas à lista</a:t>
            </a:r>
          </a:p>
          <a:p>
            <a:pPr lvl="2"/>
            <a:r>
              <a:rPr lang="pt-BR" dirty="0" smtClean="0"/>
              <a:t>Até o primeiro jogo da equipe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Uniformes</a:t>
            </a:r>
          </a:p>
          <a:p>
            <a:pPr lvl="1"/>
            <a:r>
              <a:rPr lang="pt-BR" dirty="0" smtClean="0"/>
              <a:t>Camisetas padronizadas e numeradas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Identificação dos atletas</a:t>
            </a:r>
          </a:p>
          <a:p>
            <a:pPr lvl="1"/>
            <a:r>
              <a:rPr lang="pt-BR" dirty="0" smtClean="0"/>
              <a:t>Comparecer à Secretaria com 10 minutos de antecedência</a:t>
            </a:r>
          </a:p>
          <a:p>
            <a:pPr lvl="2"/>
            <a:r>
              <a:rPr lang="pt-BR" dirty="0" smtClean="0"/>
              <a:t>Apresentação da identificação dos atletas</a:t>
            </a:r>
          </a:p>
          <a:p>
            <a:pPr lvl="3"/>
            <a:r>
              <a:rPr lang="pt-BR" dirty="0" smtClean="0"/>
              <a:t>RG, CNH, Passaporte</a:t>
            </a:r>
          </a:p>
          <a:p>
            <a:endParaRPr lang="pt-BR" dirty="0" smtClean="0"/>
          </a:p>
          <a:p>
            <a:r>
              <a:rPr lang="pt-BR" dirty="0" smtClean="0"/>
              <a:t>Apenas atletas e um técnico no banco de reservas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Horário das partidas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Será determinado o horário dos jogos com espaço de 30 minutos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 tolerância será de 10 minutos para o comparecimento da equipe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Equipes Inscritas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Masculino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Feminino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Esef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Eng. Hídrica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Computação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Ceng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Direito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Faurb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Economia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Letras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Agronomia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Jornalismo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7544" y="1264920"/>
          <a:ext cx="82296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5472608"/>
                <a:gridCol w="14608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Equipes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Sistema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Jogos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Confronto melhor de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2(3)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 – 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Rodízio</a:t>
                      </a:r>
                      <a:r>
                        <a:rPr lang="pt-BR" baseline="0" dirty="0" smtClean="0"/>
                        <a:t> Simples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 – 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Duas chaves de 3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Chave A 4 equipes + Chave B 3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Chave A 4 equipes + Chave B 4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 smtClean="0"/>
                    </a:p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Fase 1 – Chaves A, B e C com 3 equipes</a:t>
                      </a:r>
                    </a:p>
                    <a:p>
                      <a:r>
                        <a:rPr lang="pt-BR" dirty="0" smtClean="0"/>
                        <a:t>Fase 2 – </a:t>
                      </a:r>
                      <a:r>
                        <a:rPr lang="pt-BR" dirty="0" err="1" smtClean="0"/>
                        <a:t>Semi-final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Fase</a:t>
                      </a:r>
                      <a:r>
                        <a:rPr lang="pt-BR" baseline="0" dirty="0" smtClean="0"/>
                        <a:t> 3 – Final + Disputa de 3º lugar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Formato do jogo</a:t>
            </a:r>
          </a:p>
          <a:p>
            <a:pPr lvl="1"/>
            <a:r>
              <a:rPr lang="pt-BR" dirty="0" smtClean="0"/>
              <a:t>4 períodos de 8 minutos corridos</a:t>
            </a:r>
          </a:p>
          <a:p>
            <a:pPr lvl="2"/>
            <a:r>
              <a:rPr lang="pt-BR" dirty="0" smtClean="0"/>
              <a:t>O tempo será cronometrado apenas no último minuto do 4º período</a:t>
            </a:r>
          </a:p>
          <a:p>
            <a:pPr lvl="2"/>
            <a:r>
              <a:rPr lang="pt-BR" dirty="0" smtClean="0"/>
              <a:t>O tempo será parado em pedidos de tempo e lances-livres</a:t>
            </a:r>
          </a:p>
          <a:p>
            <a:pPr lvl="1"/>
            <a:r>
              <a:rPr lang="pt-BR" dirty="0" smtClean="0"/>
              <a:t>Intervalos de 1 minuto entre períodos</a:t>
            </a:r>
          </a:p>
          <a:p>
            <a:endParaRPr lang="pt-BR" dirty="0" smtClean="0"/>
          </a:p>
          <a:p>
            <a:r>
              <a:rPr lang="pt-BR" dirty="0" smtClean="0"/>
              <a:t>Questões disciplinares</a:t>
            </a:r>
          </a:p>
          <a:p>
            <a:pPr lvl="1"/>
            <a:r>
              <a:rPr lang="pt-BR" dirty="0" smtClean="0"/>
              <a:t>Atleta desqualificado de uma partida</a:t>
            </a:r>
          </a:p>
          <a:p>
            <a:pPr lvl="2"/>
            <a:r>
              <a:rPr lang="pt-BR" dirty="0" smtClean="0"/>
              <a:t>Eliminação da competição</a:t>
            </a:r>
          </a:p>
          <a:p>
            <a:pPr lvl="1"/>
            <a:r>
              <a:rPr lang="pt-BR" dirty="0" smtClean="0"/>
              <a:t>Comissão Disciplinar	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Pontuação</a:t>
            </a:r>
          </a:p>
          <a:p>
            <a:pPr lvl="1"/>
            <a:r>
              <a:rPr lang="pt-BR" dirty="0" smtClean="0"/>
              <a:t>Vitória -  2 pontos</a:t>
            </a:r>
          </a:p>
          <a:p>
            <a:pPr lvl="1"/>
            <a:r>
              <a:rPr lang="pt-BR" dirty="0" smtClean="0"/>
              <a:t>Derrota – 1 ponto</a:t>
            </a:r>
          </a:p>
          <a:p>
            <a:pPr lvl="1"/>
            <a:r>
              <a:rPr lang="pt-BR" dirty="0" smtClean="0"/>
              <a:t>Derrota por  </a:t>
            </a:r>
            <a:r>
              <a:rPr lang="pt-BR" dirty="0" err="1" smtClean="0"/>
              <a:t>W.O.</a:t>
            </a:r>
            <a:r>
              <a:rPr lang="pt-BR" dirty="0" smtClean="0"/>
              <a:t>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Basquetebol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Confronto Direto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</TotalTime>
  <Words>516</Words>
  <Application>Microsoft Office PowerPoint</Application>
  <PresentationFormat>Apresentação na tela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Fluxo</vt:lpstr>
      <vt:lpstr>JOGOS DA UFPEL</vt:lpstr>
      <vt:lpstr>Regulamento Geral</vt:lpstr>
      <vt:lpstr>Regulamento Geral</vt:lpstr>
      <vt:lpstr>Regulamento Geral</vt:lpstr>
      <vt:lpstr>Equipes Inscritas</vt:lpstr>
      <vt:lpstr>Sistemas de Disputa</vt:lpstr>
      <vt:lpstr>Regulamento Basquetebol</vt:lpstr>
      <vt:lpstr>Regulamento Basquetebol</vt:lpstr>
      <vt:lpstr>Regulamento Basquetebol</vt:lpstr>
      <vt:lpstr>Regulamento Basquetebol</vt:lpstr>
      <vt:lpstr>Regulamento Basquetebol</vt:lpstr>
      <vt:lpstr>Regulamento Basquetebol</vt:lpstr>
      <vt:lpstr>Regulamento Basquetebol</vt:lpstr>
      <vt:lpstr>Sorteio</vt:lpstr>
      <vt:lpstr>Sorteio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CCS</cp:lastModifiedBy>
  <cp:revision>38</cp:revision>
  <dcterms:created xsi:type="dcterms:W3CDTF">2013-07-26T17:04:34Z</dcterms:created>
  <dcterms:modified xsi:type="dcterms:W3CDTF">2013-08-23T13:17:38Z</dcterms:modified>
</cp:coreProperties>
</file>